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0" r:id="rId6"/>
    <p:sldId id="261" r:id="rId7"/>
    <p:sldId id="266" r:id="rId8"/>
    <p:sldId id="262" r:id="rId9"/>
    <p:sldId id="263" r:id="rId10"/>
    <p:sldId id="264" r:id="rId11"/>
    <p:sldId id="267" r:id="rId12"/>
    <p:sldId id="268" r:id="rId13"/>
    <p:sldId id="269" r:id="rId14"/>
    <p:sldId id="276" r:id="rId15"/>
    <p:sldId id="270" r:id="rId16"/>
    <p:sldId id="271" r:id="rId17"/>
    <p:sldId id="273" r:id="rId18"/>
    <p:sldId id="277" r:id="rId19"/>
    <p:sldId id="278" r:id="rId20"/>
    <p:sldId id="279" r:id="rId21"/>
    <p:sldId id="280" r:id="rId22"/>
    <p:sldId id="281" r:id="rId23"/>
    <p:sldId id="282" r:id="rId24"/>
    <p:sldId id="283" r:id="rId25"/>
    <p:sldId id="284" r:id="rId26"/>
    <p:sldId id="285" r:id="rId27"/>
    <p:sldId id="286" r:id="rId28"/>
    <p:sldId id="287"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9" d="100"/>
          <a:sy n="59" d="100"/>
        </p:scale>
        <p:origin x="-1464" y="-4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B67924-34B7-44FE-A28E-04F29278EA5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MX"/>
        </a:p>
      </dgm:t>
    </dgm:pt>
    <dgm:pt modelId="{531C93B5-B67B-430D-AD60-EE90CF47304C}">
      <dgm:prSet phldrT="[Texto]" custT="1"/>
      <dgm:spPr>
        <a:solidFill>
          <a:srgbClr val="FF0000"/>
        </a:solidFill>
      </dgm:spPr>
      <dgm:t>
        <a:bodyPr/>
        <a:lstStyle/>
        <a:p>
          <a:pPr algn="just"/>
          <a:r>
            <a:rPr lang="es-MX" sz="2800" dirty="0" smtClean="0"/>
            <a:t>El objetivo primario de la didáctica de la lengua y la literatura no es el conocimiento formal de la lengua.</a:t>
          </a:r>
          <a:endParaRPr lang="es-MX" sz="2800" dirty="0"/>
        </a:p>
      </dgm:t>
    </dgm:pt>
    <dgm:pt modelId="{95BA178D-8A51-4C9D-AE69-3AA547AABEFC}" type="parTrans" cxnId="{F839706A-FEE6-44ED-8892-FE88B4A12130}">
      <dgm:prSet/>
      <dgm:spPr/>
      <dgm:t>
        <a:bodyPr/>
        <a:lstStyle/>
        <a:p>
          <a:endParaRPr lang="es-MX"/>
        </a:p>
      </dgm:t>
    </dgm:pt>
    <dgm:pt modelId="{6567CF73-FA43-451A-8BBF-7B6F1F6AEACC}" type="sibTrans" cxnId="{F839706A-FEE6-44ED-8892-FE88B4A12130}">
      <dgm:prSet/>
      <dgm:spPr/>
      <dgm:t>
        <a:bodyPr/>
        <a:lstStyle/>
        <a:p>
          <a:endParaRPr lang="es-MX"/>
        </a:p>
      </dgm:t>
    </dgm:pt>
    <dgm:pt modelId="{A3F96C2D-5996-40FA-ABD4-3D0A39AB0E5F}">
      <dgm:prSet phldrT="[Texto]" custT="1"/>
      <dgm:spPr>
        <a:solidFill>
          <a:srgbClr val="00B050"/>
        </a:solidFill>
      </dgm:spPr>
      <dgm:t>
        <a:bodyPr/>
        <a:lstStyle/>
        <a:p>
          <a:pPr algn="just"/>
          <a:r>
            <a:rPr lang="es-MX" sz="3200" dirty="0" smtClean="0"/>
            <a:t>Sino la adquisición de una competencia comunicativa eficaz.</a:t>
          </a:r>
          <a:endParaRPr lang="es-MX" sz="3200" dirty="0"/>
        </a:p>
      </dgm:t>
    </dgm:pt>
    <dgm:pt modelId="{86CB8302-B594-4598-A385-CE514F15D755}" type="parTrans" cxnId="{BFF2AB7E-1672-4253-9754-60AE3BB3BBFD}">
      <dgm:prSet/>
      <dgm:spPr/>
      <dgm:t>
        <a:bodyPr/>
        <a:lstStyle/>
        <a:p>
          <a:endParaRPr lang="es-MX"/>
        </a:p>
      </dgm:t>
    </dgm:pt>
    <dgm:pt modelId="{9AA1945C-11F1-4623-80DF-90484935EFFD}" type="sibTrans" cxnId="{BFF2AB7E-1672-4253-9754-60AE3BB3BBFD}">
      <dgm:prSet/>
      <dgm:spPr/>
      <dgm:t>
        <a:bodyPr/>
        <a:lstStyle/>
        <a:p>
          <a:endParaRPr lang="es-MX"/>
        </a:p>
      </dgm:t>
    </dgm:pt>
    <dgm:pt modelId="{CE2BC15D-B365-47AC-BB1C-611CEAE3FF77}">
      <dgm:prSet phldrT="[Texto]" custT="1"/>
      <dgm:spPr>
        <a:solidFill>
          <a:srgbClr val="00B0F0"/>
        </a:solidFill>
      </dgm:spPr>
      <dgm:t>
        <a:bodyPr/>
        <a:lstStyle/>
        <a:p>
          <a:pPr algn="just"/>
          <a:r>
            <a:rPr lang="es-MX" sz="2400" dirty="0" smtClean="0"/>
            <a:t>Formar hablantes competentes , capaces de relacionarse con otros hablantes, de adecuarse al contexto , de regular sus discursos, negociar los significados, de hacerse entender, de transmitir ideas y transmitir afecto.</a:t>
          </a:r>
          <a:endParaRPr lang="es-MX" sz="2400" dirty="0"/>
        </a:p>
      </dgm:t>
    </dgm:pt>
    <dgm:pt modelId="{CD0E38D4-7183-46B0-A73E-0A5B55A3D185}" type="sibTrans" cxnId="{3E127F4E-EF28-4498-BE92-9013D1C78473}">
      <dgm:prSet/>
      <dgm:spPr/>
      <dgm:t>
        <a:bodyPr/>
        <a:lstStyle/>
        <a:p>
          <a:endParaRPr lang="es-MX"/>
        </a:p>
      </dgm:t>
    </dgm:pt>
    <dgm:pt modelId="{F8C917A6-FA32-4F4E-9CDE-C830E29A0DA2}" type="parTrans" cxnId="{3E127F4E-EF28-4498-BE92-9013D1C78473}">
      <dgm:prSet/>
      <dgm:spPr/>
      <dgm:t>
        <a:bodyPr/>
        <a:lstStyle/>
        <a:p>
          <a:endParaRPr lang="es-MX"/>
        </a:p>
      </dgm:t>
    </dgm:pt>
    <dgm:pt modelId="{7DED1675-CF48-42D0-B02B-21279987EC02}" type="pres">
      <dgm:prSet presAssocID="{51B67924-34B7-44FE-A28E-04F29278EA55}" presName="outerComposite" presStyleCnt="0">
        <dgm:presLayoutVars>
          <dgm:chMax val="5"/>
          <dgm:dir/>
          <dgm:resizeHandles val="exact"/>
        </dgm:presLayoutVars>
      </dgm:prSet>
      <dgm:spPr/>
      <dgm:t>
        <a:bodyPr/>
        <a:lstStyle/>
        <a:p>
          <a:endParaRPr lang="es-MX"/>
        </a:p>
      </dgm:t>
    </dgm:pt>
    <dgm:pt modelId="{9682AA8B-8AF0-4E06-9ED2-C3B9A876FE44}" type="pres">
      <dgm:prSet presAssocID="{51B67924-34B7-44FE-A28E-04F29278EA55}" presName="dummyMaxCanvas" presStyleCnt="0">
        <dgm:presLayoutVars/>
      </dgm:prSet>
      <dgm:spPr/>
    </dgm:pt>
    <dgm:pt modelId="{3B8CEB89-FA1E-45D5-8D48-5CFBF270A8B4}" type="pres">
      <dgm:prSet presAssocID="{51B67924-34B7-44FE-A28E-04F29278EA55}" presName="ThreeNodes_1" presStyleLbl="node1" presStyleIdx="0" presStyleCnt="3" custLinFactNeighborX="-409">
        <dgm:presLayoutVars>
          <dgm:bulletEnabled val="1"/>
        </dgm:presLayoutVars>
      </dgm:prSet>
      <dgm:spPr/>
      <dgm:t>
        <a:bodyPr/>
        <a:lstStyle/>
        <a:p>
          <a:endParaRPr lang="es-MX"/>
        </a:p>
      </dgm:t>
    </dgm:pt>
    <dgm:pt modelId="{6BE048C2-BFCB-4E81-9623-68DF5EF62108}" type="pres">
      <dgm:prSet presAssocID="{51B67924-34B7-44FE-A28E-04F29278EA55}" presName="ThreeNodes_2" presStyleLbl="node1" presStyleIdx="1" presStyleCnt="3">
        <dgm:presLayoutVars>
          <dgm:bulletEnabled val="1"/>
        </dgm:presLayoutVars>
      </dgm:prSet>
      <dgm:spPr/>
      <dgm:t>
        <a:bodyPr/>
        <a:lstStyle/>
        <a:p>
          <a:endParaRPr lang="es-MX"/>
        </a:p>
      </dgm:t>
    </dgm:pt>
    <dgm:pt modelId="{8BD48F2E-DC8F-468F-8B20-A2937D559B8F}" type="pres">
      <dgm:prSet presAssocID="{51B67924-34B7-44FE-A28E-04F29278EA55}" presName="ThreeNodes_3" presStyleLbl="node1" presStyleIdx="2" presStyleCnt="3" custScaleY="121319">
        <dgm:presLayoutVars>
          <dgm:bulletEnabled val="1"/>
        </dgm:presLayoutVars>
      </dgm:prSet>
      <dgm:spPr/>
      <dgm:t>
        <a:bodyPr/>
        <a:lstStyle/>
        <a:p>
          <a:endParaRPr lang="es-MX"/>
        </a:p>
      </dgm:t>
    </dgm:pt>
    <dgm:pt modelId="{90AC6CDB-5CD5-4502-AA1C-B13A0EDCAA03}" type="pres">
      <dgm:prSet presAssocID="{51B67924-34B7-44FE-A28E-04F29278EA55}" presName="ThreeConn_1-2" presStyleLbl="fgAccFollowNode1" presStyleIdx="0" presStyleCnt="2">
        <dgm:presLayoutVars>
          <dgm:bulletEnabled val="1"/>
        </dgm:presLayoutVars>
      </dgm:prSet>
      <dgm:spPr/>
      <dgm:t>
        <a:bodyPr/>
        <a:lstStyle/>
        <a:p>
          <a:endParaRPr lang="es-MX"/>
        </a:p>
      </dgm:t>
    </dgm:pt>
    <dgm:pt modelId="{FDA5BDE0-4504-4A53-B12D-ED9F1E9779E3}" type="pres">
      <dgm:prSet presAssocID="{51B67924-34B7-44FE-A28E-04F29278EA55}" presName="ThreeConn_2-3" presStyleLbl="fgAccFollowNode1" presStyleIdx="1" presStyleCnt="2">
        <dgm:presLayoutVars>
          <dgm:bulletEnabled val="1"/>
        </dgm:presLayoutVars>
      </dgm:prSet>
      <dgm:spPr/>
      <dgm:t>
        <a:bodyPr/>
        <a:lstStyle/>
        <a:p>
          <a:endParaRPr lang="es-MX"/>
        </a:p>
      </dgm:t>
    </dgm:pt>
    <dgm:pt modelId="{8CDC886B-933A-4C0B-98D5-A17AA4AD5A55}" type="pres">
      <dgm:prSet presAssocID="{51B67924-34B7-44FE-A28E-04F29278EA55}" presName="ThreeNodes_1_text" presStyleLbl="node1" presStyleIdx="2" presStyleCnt="3">
        <dgm:presLayoutVars>
          <dgm:bulletEnabled val="1"/>
        </dgm:presLayoutVars>
      </dgm:prSet>
      <dgm:spPr/>
      <dgm:t>
        <a:bodyPr/>
        <a:lstStyle/>
        <a:p>
          <a:endParaRPr lang="es-MX"/>
        </a:p>
      </dgm:t>
    </dgm:pt>
    <dgm:pt modelId="{A0C4CCD5-BDB7-4FBC-8465-161818D33BF5}" type="pres">
      <dgm:prSet presAssocID="{51B67924-34B7-44FE-A28E-04F29278EA55}" presName="ThreeNodes_2_text" presStyleLbl="node1" presStyleIdx="2" presStyleCnt="3">
        <dgm:presLayoutVars>
          <dgm:bulletEnabled val="1"/>
        </dgm:presLayoutVars>
      </dgm:prSet>
      <dgm:spPr/>
      <dgm:t>
        <a:bodyPr/>
        <a:lstStyle/>
        <a:p>
          <a:endParaRPr lang="es-MX"/>
        </a:p>
      </dgm:t>
    </dgm:pt>
    <dgm:pt modelId="{C4A1B086-648F-4C41-9FA7-1500F9FE46D9}" type="pres">
      <dgm:prSet presAssocID="{51B67924-34B7-44FE-A28E-04F29278EA55}" presName="ThreeNodes_3_text" presStyleLbl="node1" presStyleIdx="2" presStyleCnt="3">
        <dgm:presLayoutVars>
          <dgm:bulletEnabled val="1"/>
        </dgm:presLayoutVars>
      </dgm:prSet>
      <dgm:spPr/>
      <dgm:t>
        <a:bodyPr/>
        <a:lstStyle/>
        <a:p>
          <a:endParaRPr lang="es-MX"/>
        </a:p>
      </dgm:t>
    </dgm:pt>
  </dgm:ptLst>
  <dgm:cxnLst>
    <dgm:cxn modelId="{B2FAE229-8563-4429-B5D7-AF95EC006688}" type="presOf" srcId="{CE2BC15D-B365-47AC-BB1C-611CEAE3FF77}" destId="{C4A1B086-648F-4C41-9FA7-1500F9FE46D9}" srcOrd="1" destOrd="0" presId="urn:microsoft.com/office/officeart/2005/8/layout/vProcess5"/>
    <dgm:cxn modelId="{02E59F3A-016D-4E1C-BA96-DEB19E95A0FA}" type="presOf" srcId="{9AA1945C-11F1-4623-80DF-90484935EFFD}" destId="{FDA5BDE0-4504-4A53-B12D-ED9F1E9779E3}" srcOrd="0" destOrd="0" presId="urn:microsoft.com/office/officeart/2005/8/layout/vProcess5"/>
    <dgm:cxn modelId="{D593C96E-5CE4-4C3C-A5DC-4EFB9A9A7093}" type="presOf" srcId="{531C93B5-B67B-430D-AD60-EE90CF47304C}" destId="{3B8CEB89-FA1E-45D5-8D48-5CFBF270A8B4}" srcOrd="0" destOrd="0" presId="urn:microsoft.com/office/officeart/2005/8/layout/vProcess5"/>
    <dgm:cxn modelId="{7418B8FD-A963-4E84-9A71-31B68BE5606D}" type="presOf" srcId="{CE2BC15D-B365-47AC-BB1C-611CEAE3FF77}" destId="{8BD48F2E-DC8F-468F-8B20-A2937D559B8F}" srcOrd="0" destOrd="0" presId="urn:microsoft.com/office/officeart/2005/8/layout/vProcess5"/>
    <dgm:cxn modelId="{F839706A-FEE6-44ED-8892-FE88B4A12130}" srcId="{51B67924-34B7-44FE-A28E-04F29278EA55}" destId="{531C93B5-B67B-430D-AD60-EE90CF47304C}" srcOrd="0" destOrd="0" parTransId="{95BA178D-8A51-4C9D-AE69-3AA547AABEFC}" sibTransId="{6567CF73-FA43-451A-8BBF-7B6F1F6AEACC}"/>
    <dgm:cxn modelId="{46A80997-6A50-474B-A62D-1F4AB9D5D4CB}" type="presOf" srcId="{6567CF73-FA43-451A-8BBF-7B6F1F6AEACC}" destId="{90AC6CDB-5CD5-4502-AA1C-B13A0EDCAA03}" srcOrd="0" destOrd="0" presId="urn:microsoft.com/office/officeart/2005/8/layout/vProcess5"/>
    <dgm:cxn modelId="{BFF2AB7E-1672-4253-9754-60AE3BB3BBFD}" srcId="{51B67924-34B7-44FE-A28E-04F29278EA55}" destId="{A3F96C2D-5996-40FA-ABD4-3D0A39AB0E5F}" srcOrd="1" destOrd="0" parTransId="{86CB8302-B594-4598-A385-CE514F15D755}" sibTransId="{9AA1945C-11F1-4623-80DF-90484935EFFD}"/>
    <dgm:cxn modelId="{DB302180-8947-417C-A304-C4453781A0C0}" type="presOf" srcId="{A3F96C2D-5996-40FA-ABD4-3D0A39AB0E5F}" destId="{A0C4CCD5-BDB7-4FBC-8465-161818D33BF5}" srcOrd="1" destOrd="0" presId="urn:microsoft.com/office/officeart/2005/8/layout/vProcess5"/>
    <dgm:cxn modelId="{3E127F4E-EF28-4498-BE92-9013D1C78473}" srcId="{51B67924-34B7-44FE-A28E-04F29278EA55}" destId="{CE2BC15D-B365-47AC-BB1C-611CEAE3FF77}" srcOrd="2" destOrd="0" parTransId="{F8C917A6-FA32-4F4E-9CDE-C830E29A0DA2}" sibTransId="{CD0E38D4-7183-46B0-A73E-0A5B55A3D185}"/>
    <dgm:cxn modelId="{F8FFA0E7-AE40-443B-8B08-269D30BC4925}" type="presOf" srcId="{531C93B5-B67B-430D-AD60-EE90CF47304C}" destId="{8CDC886B-933A-4C0B-98D5-A17AA4AD5A55}" srcOrd="1" destOrd="0" presId="urn:microsoft.com/office/officeart/2005/8/layout/vProcess5"/>
    <dgm:cxn modelId="{075BEE00-CFC6-481C-B8B7-C487EFA27ED1}" type="presOf" srcId="{A3F96C2D-5996-40FA-ABD4-3D0A39AB0E5F}" destId="{6BE048C2-BFCB-4E81-9623-68DF5EF62108}" srcOrd="0" destOrd="0" presId="urn:microsoft.com/office/officeart/2005/8/layout/vProcess5"/>
    <dgm:cxn modelId="{C4E5E4AD-FDD5-4E8D-9F85-504139C0C8E8}" type="presOf" srcId="{51B67924-34B7-44FE-A28E-04F29278EA55}" destId="{7DED1675-CF48-42D0-B02B-21279987EC02}" srcOrd="0" destOrd="0" presId="urn:microsoft.com/office/officeart/2005/8/layout/vProcess5"/>
    <dgm:cxn modelId="{B3EA40B2-0CBB-48BF-A4AC-FF51A2CAACEE}" type="presParOf" srcId="{7DED1675-CF48-42D0-B02B-21279987EC02}" destId="{9682AA8B-8AF0-4E06-9ED2-C3B9A876FE44}" srcOrd="0" destOrd="0" presId="urn:microsoft.com/office/officeart/2005/8/layout/vProcess5"/>
    <dgm:cxn modelId="{3B18AD3B-F418-42B0-AE17-CB727227F00F}" type="presParOf" srcId="{7DED1675-CF48-42D0-B02B-21279987EC02}" destId="{3B8CEB89-FA1E-45D5-8D48-5CFBF270A8B4}" srcOrd="1" destOrd="0" presId="urn:microsoft.com/office/officeart/2005/8/layout/vProcess5"/>
    <dgm:cxn modelId="{DB7960CE-107E-4E7F-A96C-1DBDB9E06772}" type="presParOf" srcId="{7DED1675-CF48-42D0-B02B-21279987EC02}" destId="{6BE048C2-BFCB-4E81-9623-68DF5EF62108}" srcOrd="2" destOrd="0" presId="urn:microsoft.com/office/officeart/2005/8/layout/vProcess5"/>
    <dgm:cxn modelId="{8BE5FB94-C291-4D0B-8A23-838D6ECEDAFE}" type="presParOf" srcId="{7DED1675-CF48-42D0-B02B-21279987EC02}" destId="{8BD48F2E-DC8F-468F-8B20-A2937D559B8F}" srcOrd="3" destOrd="0" presId="urn:microsoft.com/office/officeart/2005/8/layout/vProcess5"/>
    <dgm:cxn modelId="{1BAE3C98-7AAB-4D31-A9BA-CFBE2A4DAF58}" type="presParOf" srcId="{7DED1675-CF48-42D0-B02B-21279987EC02}" destId="{90AC6CDB-5CD5-4502-AA1C-B13A0EDCAA03}" srcOrd="4" destOrd="0" presId="urn:microsoft.com/office/officeart/2005/8/layout/vProcess5"/>
    <dgm:cxn modelId="{D0BA0B26-DAE0-46F7-97CC-73F6FA058BDF}" type="presParOf" srcId="{7DED1675-CF48-42D0-B02B-21279987EC02}" destId="{FDA5BDE0-4504-4A53-B12D-ED9F1E9779E3}" srcOrd="5" destOrd="0" presId="urn:microsoft.com/office/officeart/2005/8/layout/vProcess5"/>
    <dgm:cxn modelId="{ED6C6BAF-D176-47BD-B5EA-EFF9C935599E}" type="presParOf" srcId="{7DED1675-CF48-42D0-B02B-21279987EC02}" destId="{8CDC886B-933A-4C0B-98D5-A17AA4AD5A55}" srcOrd="6" destOrd="0" presId="urn:microsoft.com/office/officeart/2005/8/layout/vProcess5"/>
    <dgm:cxn modelId="{270F3333-C96C-423E-92AC-B4F609D20140}" type="presParOf" srcId="{7DED1675-CF48-42D0-B02B-21279987EC02}" destId="{A0C4CCD5-BDB7-4FBC-8465-161818D33BF5}" srcOrd="7" destOrd="0" presId="urn:microsoft.com/office/officeart/2005/8/layout/vProcess5"/>
    <dgm:cxn modelId="{F4FBB5BD-04AD-46C5-A9E8-300309FDCF34}" type="presParOf" srcId="{7DED1675-CF48-42D0-B02B-21279987EC02}" destId="{C4A1B086-648F-4C41-9FA7-1500F9FE46D9}"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FFB4E1-EE24-4BCC-B5E4-8E67641CFB3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MX"/>
        </a:p>
      </dgm:t>
    </dgm:pt>
    <dgm:pt modelId="{44AA2280-F736-4A2D-986E-42C4F153C2AA}">
      <dgm:prSet phldrT="[Texto]" custT="1"/>
      <dgm:spPr>
        <a:solidFill>
          <a:srgbClr val="7030A0"/>
        </a:solidFill>
      </dgm:spPr>
      <dgm:t>
        <a:bodyPr/>
        <a:lstStyle/>
        <a:p>
          <a:pPr algn="just"/>
          <a:r>
            <a:rPr lang="es-MX" sz="1400" b="1" dirty="0" smtClean="0"/>
            <a:t>La lengua es un instrumento para alcanzar logros  de la relación social; la actividad didáctica  potencia el uso de ese instrumento lingüístico. (hacer cosas con palabras, como señalara Austin: 1962); por la misma razón atiende especialmente a la funcionalidad del mensaje.</a:t>
          </a:r>
          <a:endParaRPr lang="es-MX" sz="1400" b="1" dirty="0"/>
        </a:p>
      </dgm:t>
    </dgm:pt>
    <dgm:pt modelId="{5852A80C-2BCD-4C94-B560-8A30ABD9F789}" type="parTrans" cxnId="{571B75E3-1436-4F9C-8859-8E975C70E853}">
      <dgm:prSet/>
      <dgm:spPr/>
      <dgm:t>
        <a:bodyPr/>
        <a:lstStyle/>
        <a:p>
          <a:endParaRPr lang="es-MX"/>
        </a:p>
      </dgm:t>
    </dgm:pt>
    <dgm:pt modelId="{EBFAD27C-D820-402A-AC8B-876BE9DBF67F}" type="sibTrans" cxnId="{571B75E3-1436-4F9C-8859-8E975C70E853}">
      <dgm:prSet/>
      <dgm:spPr/>
      <dgm:t>
        <a:bodyPr/>
        <a:lstStyle/>
        <a:p>
          <a:endParaRPr lang="es-MX"/>
        </a:p>
      </dgm:t>
    </dgm:pt>
    <dgm:pt modelId="{9BD78D79-58F2-4227-B284-A9D061C4D02B}">
      <dgm:prSet phldrT="[Texto]" custT="1"/>
      <dgm:spPr>
        <a:solidFill>
          <a:schemeClr val="accent6">
            <a:lumMod val="75000"/>
          </a:schemeClr>
        </a:solidFill>
      </dgm:spPr>
      <dgm:t>
        <a:bodyPr/>
        <a:lstStyle/>
        <a:p>
          <a:pPr algn="just"/>
          <a:r>
            <a:rPr lang="es-MX" sz="1600" b="1" dirty="0" smtClean="0"/>
            <a:t>La interacción natural siempre tiende al propósito de la efectiva comunicación , es decir, el intercambio de información de interés   para los interlocutores, pero también al mero cambio afectivo.</a:t>
          </a:r>
          <a:endParaRPr lang="es-MX" sz="1600" b="1" dirty="0"/>
        </a:p>
      </dgm:t>
    </dgm:pt>
    <dgm:pt modelId="{06006B09-D2DE-478D-9931-671342288B38}" type="parTrans" cxnId="{EBEE4461-FED9-4576-84FD-24A9DC80F6F9}">
      <dgm:prSet/>
      <dgm:spPr/>
      <dgm:t>
        <a:bodyPr/>
        <a:lstStyle/>
        <a:p>
          <a:endParaRPr lang="es-MX"/>
        </a:p>
      </dgm:t>
    </dgm:pt>
    <dgm:pt modelId="{9E3962D3-E7E1-4525-8F4B-4CCD82647EB1}" type="sibTrans" cxnId="{EBEE4461-FED9-4576-84FD-24A9DC80F6F9}">
      <dgm:prSet/>
      <dgm:spPr/>
      <dgm:t>
        <a:bodyPr/>
        <a:lstStyle/>
        <a:p>
          <a:endParaRPr lang="es-MX"/>
        </a:p>
      </dgm:t>
    </dgm:pt>
    <dgm:pt modelId="{78AD01BE-B0E0-465A-ADB3-132B7A4F07C2}">
      <dgm:prSet phldrT="[Texto]" custT="1"/>
      <dgm:spPr>
        <a:solidFill>
          <a:srgbClr val="00B0F0"/>
        </a:solidFill>
      </dgm:spPr>
      <dgm:t>
        <a:bodyPr/>
        <a:lstStyle/>
        <a:p>
          <a:pPr algn="just"/>
          <a:r>
            <a:rPr lang="es-MX" sz="1400" b="1" dirty="0" smtClean="0"/>
            <a:t>La metodología, centrada en la producción y comprensión de mensajes completos y reales, trabaja con unidades lingüísticas discursivo-textuales , en las que se integran conjuntamente  todos los niveles de la comunicación  ( gramatical, conceptual, pragmático,  kinesico).</a:t>
          </a:r>
          <a:endParaRPr lang="es-MX" sz="1400" b="1" dirty="0"/>
        </a:p>
      </dgm:t>
    </dgm:pt>
    <dgm:pt modelId="{2C93DFF1-CD87-4B5F-B8D8-25F706657763}" type="parTrans" cxnId="{E9F9AF3F-7A1B-4FAE-BEE0-819585E64AE7}">
      <dgm:prSet/>
      <dgm:spPr/>
      <dgm:t>
        <a:bodyPr/>
        <a:lstStyle/>
        <a:p>
          <a:endParaRPr lang="es-MX"/>
        </a:p>
      </dgm:t>
    </dgm:pt>
    <dgm:pt modelId="{5DDDF2F1-EC18-48F4-8AD5-5153DFA72777}" type="sibTrans" cxnId="{E9F9AF3F-7A1B-4FAE-BEE0-819585E64AE7}">
      <dgm:prSet/>
      <dgm:spPr/>
      <dgm:t>
        <a:bodyPr/>
        <a:lstStyle/>
        <a:p>
          <a:endParaRPr lang="es-MX"/>
        </a:p>
      </dgm:t>
    </dgm:pt>
    <dgm:pt modelId="{DD12B3A9-63E5-49A2-AF25-9C3294D3E5B7}">
      <dgm:prSet custT="1"/>
      <dgm:spPr>
        <a:solidFill>
          <a:srgbClr val="00B050"/>
        </a:solidFill>
      </dgm:spPr>
      <dgm:t>
        <a:bodyPr/>
        <a:lstStyle/>
        <a:p>
          <a:pPr algn="just"/>
          <a:r>
            <a:rPr lang="es-MX" sz="1600" b="1" dirty="0" smtClean="0"/>
            <a:t>Dada la espontaneidad del proceso comunicativo, su condicionante didáctico no ah de invalidar la libertad de elección del qué expresar ni del como elaborar los mensajes. </a:t>
          </a:r>
          <a:endParaRPr lang="es-MX" sz="1600" b="1" dirty="0"/>
        </a:p>
      </dgm:t>
    </dgm:pt>
    <dgm:pt modelId="{CD752ADB-B563-482C-8124-19DFB1DC2F2C}" type="parTrans" cxnId="{CCC23BB6-88BD-4549-846C-AB3EBFA0FFA8}">
      <dgm:prSet/>
      <dgm:spPr/>
    </dgm:pt>
    <dgm:pt modelId="{B9923674-FE92-47AB-A8F1-6AA211CDA243}" type="sibTrans" cxnId="{CCC23BB6-88BD-4549-846C-AB3EBFA0FFA8}">
      <dgm:prSet/>
      <dgm:spPr/>
    </dgm:pt>
    <dgm:pt modelId="{63387F4B-B70D-4B10-AD1A-5331B2D5DA9A}" type="pres">
      <dgm:prSet presAssocID="{A0FFB4E1-EE24-4BCC-B5E4-8E67641CFB3F}" presName="linear" presStyleCnt="0">
        <dgm:presLayoutVars>
          <dgm:dir/>
          <dgm:animLvl val="lvl"/>
          <dgm:resizeHandles val="exact"/>
        </dgm:presLayoutVars>
      </dgm:prSet>
      <dgm:spPr/>
      <dgm:t>
        <a:bodyPr/>
        <a:lstStyle/>
        <a:p>
          <a:endParaRPr lang="es-MX"/>
        </a:p>
      </dgm:t>
    </dgm:pt>
    <dgm:pt modelId="{79E42EE6-BDBD-4415-9AD7-411CCC9117A9}" type="pres">
      <dgm:prSet presAssocID="{44AA2280-F736-4A2D-986E-42C4F153C2AA}" presName="parentLin" presStyleCnt="0"/>
      <dgm:spPr/>
    </dgm:pt>
    <dgm:pt modelId="{CC2E36BC-DB8A-476E-99E0-5C64450FCD96}" type="pres">
      <dgm:prSet presAssocID="{44AA2280-F736-4A2D-986E-42C4F153C2AA}" presName="parentLeftMargin" presStyleLbl="node1" presStyleIdx="0" presStyleCnt="4"/>
      <dgm:spPr/>
      <dgm:t>
        <a:bodyPr/>
        <a:lstStyle/>
        <a:p>
          <a:endParaRPr lang="es-MX"/>
        </a:p>
      </dgm:t>
    </dgm:pt>
    <dgm:pt modelId="{8D4BEA50-5615-4E38-8234-FC3EF236C029}" type="pres">
      <dgm:prSet presAssocID="{44AA2280-F736-4A2D-986E-42C4F153C2AA}" presName="parentText" presStyleLbl="node1" presStyleIdx="0" presStyleCnt="4">
        <dgm:presLayoutVars>
          <dgm:chMax val="0"/>
          <dgm:bulletEnabled val="1"/>
        </dgm:presLayoutVars>
      </dgm:prSet>
      <dgm:spPr/>
      <dgm:t>
        <a:bodyPr/>
        <a:lstStyle/>
        <a:p>
          <a:endParaRPr lang="es-MX"/>
        </a:p>
      </dgm:t>
    </dgm:pt>
    <dgm:pt modelId="{C361DA04-94E3-4B15-9145-3CBD536D30C3}" type="pres">
      <dgm:prSet presAssocID="{44AA2280-F736-4A2D-986E-42C4F153C2AA}" presName="negativeSpace" presStyleCnt="0"/>
      <dgm:spPr/>
    </dgm:pt>
    <dgm:pt modelId="{CF6C8718-D5C1-40E8-B70C-A2EFA1397235}" type="pres">
      <dgm:prSet presAssocID="{44AA2280-F736-4A2D-986E-42C4F153C2AA}" presName="childText" presStyleLbl="conFgAcc1" presStyleIdx="0" presStyleCnt="4">
        <dgm:presLayoutVars>
          <dgm:bulletEnabled val="1"/>
        </dgm:presLayoutVars>
      </dgm:prSet>
      <dgm:spPr/>
    </dgm:pt>
    <dgm:pt modelId="{2D2DCA89-3CE8-4CA8-9C9D-F25DC2344E0F}" type="pres">
      <dgm:prSet presAssocID="{EBFAD27C-D820-402A-AC8B-876BE9DBF67F}" presName="spaceBetweenRectangles" presStyleCnt="0"/>
      <dgm:spPr/>
    </dgm:pt>
    <dgm:pt modelId="{18B49555-788F-4F59-A1C2-A0879CF3AAFB}" type="pres">
      <dgm:prSet presAssocID="{9BD78D79-58F2-4227-B284-A9D061C4D02B}" presName="parentLin" presStyleCnt="0"/>
      <dgm:spPr/>
    </dgm:pt>
    <dgm:pt modelId="{197E98CE-ECFC-405D-81AA-62C6C6459105}" type="pres">
      <dgm:prSet presAssocID="{9BD78D79-58F2-4227-B284-A9D061C4D02B}" presName="parentLeftMargin" presStyleLbl="node1" presStyleIdx="0" presStyleCnt="4"/>
      <dgm:spPr/>
      <dgm:t>
        <a:bodyPr/>
        <a:lstStyle/>
        <a:p>
          <a:endParaRPr lang="es-MX"/>
        </a:p>
      </dgm:t>
    </dgm:pt>
    <dgm:pt modelId="{02391FF2-90DC-4FE7-98E9-6A0378467190}" type="pres">
      <dgm:prSet presAssocID="{9BD78D79-58F2-4227-B284-A9D061C4D02B}" presName="parentText" presStyleLbl="node1" presStyleIdx="1" presStyleCnt="4">
        <dgm:presLayoutVars>
          <dgm:chMax val="0"/>
          <dgm:bulletEnabled val="1"/>
        </dgm:presLayoutVars>
      </dgm:prSet>
      <dgm:spPr/>
      <dgm:t>
        <a:bodyPr/>
        <a:lstStyle/>
        <a:p>
          <a:endParaRPr lang="es-MX"/>
        </a:p>
      </dgm:t>
    </dgm:pt>
    <dgm:pt modelId="{C9E6C58B-9294-474B-93AB-7D4064EB9DAA}" type="pres">
      <dgm:prSet presAssocID="{9BD78D79-58F2-4227-B284-A9D061C4D02B}" presName="negativeSpace" presStyleCnt="0"/>
      <dgm:spPr/>
    </dgm:pt>
    <dgm:pt modelId="{2ED075C3-3E39-4EA7-9E6A-12D8C2F81B07}" type="pres">
      <dgm:prSet presAssocID="{9BD78D79-58F2-4227-B284-A9D061C4D02B}" presName="childText" presStyleLbl="conFgAcc1" presStyleIdx="1" presStyleCnt="4">
        <dgm:presLayoutVars>
          <dgm:bulletEnabled val="1"/>
        </dgm:presLayoutVars>
      </dgm:prSet>
      <dgm:spPr/>
    </dgm:pt>
    <dgm:pt modelId="{DDF37122-A6C2-4F2D-A159-929E35ABED88}" type="pres">
      <dgm:prSet presAssocID="{9E3962D3-E7E1-4525-8F4B-4CCD82647EB1}" presName="spaceBetweenRectangles" presStyleCnt="0"/>
      <dgm:spPr/>
    </dgm:pt>
    <dgm:pt modelId="{D5418BC3-5E5E-4541-993D-B76890E41C1B}" type="pres">
      <dgm:prSet presAssocID="{78AD01BE-B0E0-465A-ADB3-132B7A4F07C2}" presName="parentLin" presStyleCnt="0"/>
      <dgm:spPr/>
    </dgm:pt>
    <dgm:pt modelId="{5B918083-C015-417F-8121-87D83FAE1045}" type="pres">
      <dgm:prSet presAssocID="{78AD01BE-B0E0-465A-ADB3-132B7A4F07C2}" presName="parentLeftMargin" presStyleLbl="node1" presStyleIdx="1" presStyleCnt="4"/>
      <dgm:spPr/>
      <dgm:t>
        <a:bodyPr/>
        <a:lstStyle/>
        <a:p>
          <a:endParaRPr lang="es-MX"/>
        </a:p>
      </dgm:t>
    </dgm:pt>
    <dgm:pt modelId="{899C0D77-0726-4FB1-BBA2-28EA46EA1421}" type="pres">
      <dgm:prSet presAssocID="{78AD01BE-B0E0-465A-ADB3-132B7A4F07C2}" presName="parentText" presStyleLbl="node1" presStyleIdx="2" presStyleCnt="4">
        <dgm:presLayoutVars>
          <dgm:chMax val="0"/>
          <dgm:bulletEnabled val="1"/>
        </dgm:presLayoutVars>
      </dgm:prSet>
      <dgm:spPr/>
      <dgm:t>
        <a:bodyPr/>
        <a:lstStyle/>
        <a:p>
          <a:endParaRPr lang="es-MX"/>
        </a:p>
      </dgm:t>
    </dgm:pt>
    <dgm:pt modelId="{CEB142E3-D84F-433A-9953-941B2CC04384}" type="pres">
      <dgm:prSet presAssocID="{78AD01BE-B0E0-465A-ADB3-132B7A4F07C2}" presName="negativeSpace" presStyleCnt="0"/>
      <dgm:spPr/>
    </dgm:pt>
    <dgm:pt modelId="{313D1D2F-ABFE-44AE-B107-88CFD9045F10}" type="pres">
      <dgm:prSet presAssocID="{78AD01BE-B0E0-465A-ADB3-132B7A4F07C2}" presName="childText" presStyleLbl="conFgAcc1" presStyleIdx="2" presStyleCnt="4">
        <dgm:presLayoutVars>
          <dgm:bulletEnabled val="1"/>
        </dgm:presLayoutVars>
      </dgm:prSet>
      <dgm:spPr/>
    </dgm:pt>
    <dgm:pt modelId="{A9D684D8-44B1-47F5-AAC4-90E04F96D9CB}" type="pres">
      <dgm:prSet presAssocID="{5DDDF2F1-EC18-48F4-8AD5-5153DFA72777}" presName="spaceBetweenRectangles" presStyleCnt="0"/>
      <dgm:spPr/>
    </dgm:pt>
    <dgm:pt modelId="{86059870-8EFE-4533-AD4B-29E7639ED9A7}" type="pres">
      <dgm:prSet presAssocID="{DD12B3A9-63E5-49A2-AF25-9C3294D3E5B7}" presName="parentLin" presStyleCnt="0"/>
      <dgm:spPr/>
    </dgm:pt>
    <dgm:pt modelId="{1C417D39-72B0-42C5-B0C8-A910898ACC8E}" type="pres">
      <dgm:prSet presAssocID="{DD12B3A9-63E5-49A2-AF25-9C3294D3E5B7}" presName="parentLeftMargin" presStyleLbl="node1" presStyleIdx="2" presStyleCnt="4"/>
      <dgm:spPr/>
      <dgm:t>
        <a:bodyPr/>
        <a:lstStyle/>
        <a:p>
          <a:endParaRPr lang="es-MX"/>
        </a:p>
      </dgm:t>
    </dgm:pt>
    <dgm:pt modelId="{9BF95381-77F6-4A12-A8F4-C492C58195D9}" type="pres">
      <dgm:prSet presAssocID="{DD12B3A9-63E5-49A2-AF25-9C3294D3E5B7}" presName="parentText" presStyleLbl="node1" presStyleIdx="3" presStyleCnt="4">
        <dgm:presLayoutVars>
          <dgm:chMax val="0"/>
          <dgm:bulletEnabled val="1"/>
        </dgm:presLayoutVars>
      </dgm:prSet>
      <dgm:spPr/>
      <dgm:t>
        <a:bodyPr/>
        <a:lstStyle/>
        <a:p>
          <a:endParaRPr lang="es-MX"/>
        </a:p>
      </dgm:t>
    </dgm:pt>
    <dgm:pt modelId="{3997DA5B-A627-4964-9971-1AB4D452E90B}" type="pres">
      <dgm:prSet presAssocID="{DD12B3A9-63E5-49A2-AF25-9C3294D3E5B7}" presName="negativeSpace" presStyleCnt="0"/>
      <dgm:spPr/>
    </dgm:pt>
    <dgm:pt modelId="{B096CC71-A4CA-430B-BF58-8C847658BC03}" type="pres">
      <dgm:prSet presAssocID="{DD12B3A9-63E5-49A2-AF25-9C3294D3E5B7}" presName="childText" presStyleLbl="conFgAcc1" presStyleIdx="3" presStyleCnt="4">
        <dgm:presLayoutVars>
          <dgm:bulletEnabled val="1"/>
        </dgm:presLayoutVars>
      </dgm:prSet>
      <dgm:spPr/>
    </dgm:pt>
  </dgm:ptLst>
  <dgm:cxnLst>
    <dgm:cxn modelId="{F8BD1275-A805-4B9B-8C84-489FBBE66DBA}" type="presOf" srcId="{9BD78D79-58F2-4227-B284-A9D061C4D02B}" destId="{02391FF2-90DC-4FE7-98E9-6A0378467190}" srcOrd="1" destOrd="0" presId="urn:microsoft.com/office/officeart/2005/8/layout/list1"/>
    <dgm:cxn modelId="{F13C9A04-7F4E-4DEE-B9DD-56EBEFA6FA1E}" type="presOf" srcId="{78AD01BE-B0E0-465A-ADB3-132B7A4F07C2}" destId="{5B918083-C015-417F-8121-87D83FAE1045}" srcOrd="0" destOrd="0" presId="urn:microsoft.com/office/officeart/2005/8/layout/list1"/>
    <dgm:cxn modelId="{EBEE4461-FED9-4576-84FD-24A9DC80F6F9}" srcId="{A0FFB4E1-EE24-4BCC-B5E4-8E67641CFB3F}" destId="{9BD78D79-58F2-4227-B284-A9D061C4D02B}" srcOrd="1" destOrd="0" parTransId="{06006B09-D2DE-478D-9931-671342288B38}" sibTransId="{9E3962D3-E7E1-4525-8F4B-4CCD82647EB1}"/>
    <dgm:cxn modelId="{A3AEDA7B-C02F-4BFE-A768-0A38CF4D3D07}" type="presOf" srcId="{DD12B3A9-63E5-49A2-AF25-9C3294D3E5B7}" destId="{9BF95381-77F6-4A12-A8F4-C492C58195D9}" srcOrd="1" destOrd="0" presId="urn:microsoft.com/office/officeart/2005/8/layout/list1"/>
    <dgm:cxn modelId="{2634A772-6902-4E99-95F0-8486AFC09E25}" type="presOf" srcId="{DD12B3A9-63E5-49A2-AF25-9C3294D3E5B7}" destId="{1C417D39-72B0-42C5-B0C8-A910898ACC8E}" srcOrd="0" destOrd="0" presId="urn:microsoft.com/office/officeart/2005/8/layout/list1"/>
    <dgm:cxn modelId="{BF4AFE88-6910-4D83-848C-22B41F149F47}" type="presOf" srcId="{44AA2280-F736-4A2D-986E-42C4F153C2AA}" destId="{CC2E36BC-DB8A-476E-99E0-5C64450FCD96}" srcOrd="0" destOrd="0" presId="urn:microsoft.com/office/officeart/2005/8/layout/list1"/>
    <dgm:cxn modelId="{E9F9AF3F-7A1B-4FAE-BEE0-819585E64AE7}" srcId="{A0FFB4E1-EE24-4BCC-B5E4-8E67641CFB3F}" destId="{78AD01BE-B0E0-465A-ADB3-132B7A4F07C2}" srcOrd="2" destOrd="0" parTransId="{2C93DFF1-CD87-4B5F-B8D8-25F706657763}" sibTransId="{5DDDF2F1-EC18-48F4-8AD5-5153DFA72777}"/>
    <dgm:cxn modelId="{F93A96DA-C64A-4C29-BD46-8263FCC04CC7}" type="presOf" srcId="{9BD78D79-58F2-4227-B284-A9D061C4D02B}" destId="{197E98CE-ECFC-405D-81AA-62C6C6459105}" srcOrd="0" destOrd="0" presId="urn:microsoft.com/office/officeart/2005/8/layout/list1"/>
    <dgm:cxn modelId="{CCC23BB6-88BD-4549-846C-AB3EBFA0FFA8}" srcId="{A0FFB4E1-EE24-4BCC-B5E4-8E67641CFB3F}" destId="{DD12B3A9-63E5-49A2-AF25-9C3294D3E5B7}" srcOrd="3" destOrd="0" parTransId="{CD752ADB-B563-482C-8124-19DFB1DC2F2C}" sibTransId="{B9923674-FE92-47AB-A8F1-6AA211CDA243}"/>
    <dgm:cxn modelId="{0E2F253E-4998-4F7E-9A75-5B1CF90DFA69}" type="presOf" srcId="{A0FFB4E1-EE24-4BCC-B5E4-8E67641CFB3F}" destId="{63387F4B-B70D-4B10-AD1A-5331B2D5DA9A}" srcOrd="0" destOrd="0" presId="urn:microsoft.com/office/officeart/2005/8/layout/list1"/>
    <dgm:cxn modelId="{8EE80DDB-83C7-4A34-8219-1DC92C01E16D}" type="presOf" srcId="{78AD01BE-B0E0-465A-ADB3-132B7A4F07C2}" destId="{899C0D77-0726-4FB1-BBA2-28EA46EA1421}" srcOrd="1" destOrd="0" presId="urn:microsoft.com/office/officeart/2005/8/layout/list1"/>
    <dgm:cxn modelId="{571B75E3-1436-4F9C-8859-8E975C70E853}" srcId="{A0FFB4E1-EE24-4BCC-B5E4-8E67641CFB3F}" destId="{44AA2280-F736-4A2D-986E-42C4F153C2AA}" srcOrd="0" destOrd="0" parTransId="{5852A80C-2BCD-4C94-B560-8A30ABD9F789}" sibTransId="{EBFAD27C-D820-402A-AC8B-876BE9DBF67F}"/>
    <dgm:cxn modelId="{B86E28D2-0300-4D90-9941-95C46A831CAB}" type="presOf" srcId="{44AA2280-F736-4A2D-986E-42C4F153C2AA}" destId="{8D4BEA50-5615-4E38-8234-FC3EF236C029}" srcOrd="1" destOrd="0" presId="urn:microsoft.com/office/officeart/2005/8/layout/list1"/>
    <dgm:cxn modelId="{F077C0D1-AE87-4198-B5C3-E1BBEF641265}" type="presParOf" srcId="{63387F4B-B70D-4B10-AD1A-5331B2D5DA9A}" destId="{79E42EE6-BDBD-4415-9AD7-411CCC9117A9}" srcOrd="0" destOrd="0" presId="urn:microsoft.com/office/officeart/2005/8/layout/list1"/>
    <dgm:cxn modelId="{32426BE7-385E-4B37-83C9-0820B15106A7}" type="presParOf" srcId="{79E42EE6-BDBD-4415-9AD7-411CCC9117A9}" destId="{CC2E36BC-DB8A-476E-99E0-5C64450FCD96}" srcOrd="0" destOrd="0" presId="urn:microsoft.com/office/officeart/2005/8/layout/list1"/>
    <dgm:cxn modelId="{E9418992-7C16-4A52-ACA4-28856AE26D9F}" type="presParOf" srcId="{79E42EE6-BDBD-4415-9AD7-411CCC9117A9}" destId="{8D4BEA50-5615-4E38-8234-FC3EF236C029}" srcOrd="1" destOrd="0" presId="urn:microsoft.com/office/officeart/2005/8/layout/list1"/>
    <dgm:cxn modelId="{D70EE9B8-1F6C-44B8-A1CF-B1D362F5DE5E}" type="presParOf" srcId="{63387F4B-B70D-4B10-AD1A-5331B2D5DA9A}" destId="{C361DA04-94E3-4B15-9145-3CBD536D30C3}" srcOrd="1" destOrd="0" presId="urn:microsoft.com/office/officeart/2005/8/layout/list1"/>
    <dgm:cxn modelId="{FED9285B-35E8-4826-A311-5206F0891953}" type="presParOf" srcId="{63387F4B-B70D-4B10-AD1A-5331B2D5DA9A}" destId="{CF6C8718-D5C1-40E8-B70C-A2EFA1397235}" srcOrd="2" destOrd="0" presId="urn:microsoft.com/office/officeart/2005/8/layout/list1"/>
    <dgm:cxn modelId="{E8A8902C-7789-4724-8F77-B009A9458949}" type="presParOf" srcId="{63387F4B-B70D-4B10-AD1A-5331B2D5DA9A}" destId="{2D2DCA89-3CE8-4CA8-9C9D-F25DC2344E0F}" srcOrd="3" destOrd="0" presId="urn:microsoft.com/office/officeart/2005/8/layout/list1"/>
    <dgm:cxn modelId="{E9F3F3A5-AE4F-4B69-9DAB-6C1A2EC314D9}" type="presParOf" srcId="{63387F4B-B70D-4B10-AD1A-5331B2D5DA9A}" destId="{18B49555-788F-4F59-A1C2-A0879CF3AAFB}" srcOrd="4" destOrd="0" presId="urn:microsoft.com/office/officeart/2005/8/layout/list1"/>
    <dgm:cxn modelId="{6C281081-A578-4B8E-8830-62D3B9D468CF}" type="presParOf" srcId="{18B49555-788F-4F59-A1C2-A0879CF3AAFB}" destId="{197E98CE-ECFC-405D-81AA-62C6C6459105}" srcOrd="0" destOrd="0" presId="urn:microsoft.com/office/officeart/2005/8/layout/list1"/>
    <dgm:cxn modelId="{5EF8ED92-D835-48EE-B944-05A2768414BA}" type="presParOf" srcId="{18B49555-788F-4F59-A1C2-A0879CF3AAFB}" destId="{02391FF2-90DC-4FE7-98E9-6A0378467190}" srcOrd="1" destOrd="0" presId="urn:microsoft.com/office/officeart/2005/8/layout/list1"/>
    <dgm:cxn modelId="{DE8C200A-74CB-490E-A8F1-38C97E29C8C8}" type="presParOf" srcId="{63387F4B-B70D-4B10-AD1A-5331B2D5DA9A}" destId="{C9E6C58B-9294-474B-93AB-7D4064EB9DAA}" srcOrd="5" destOrd="0" presId="urn:microsoft.com/office/officeart/2005/8/layout/list1"/>
    <dgm:cxn modelId="{46B04080-A0FB-4C92-83E7-1EB4E3AD5121}" type="presParOf" srcId="{63387F4B-B70D-4B10-AD1A-5331B2D5DA9A}" destId="{2ED075C3-3E39-4EA7-9E6A-12D8C2F81B07}" srcOrd="6" destOrd="0" presId="urn:microsoft.com/office/officeart/2005/8/layout/list1"/>
    <dgm:cxn modelId="{AA155094-C690-4CA8-A47E-CDA99BA63AA3}" type="presParOf" srcId="{63387F4B-B70D-4B10-AD1A-5331B2D5DA9A}" destId="{DDF37122-A6C2-4F2D-A159-929E35ABED88}" srcOrd="7" destOrd="0" presId="urn:microsoft.com/office/officeart/2005/8/layout/list1"/>
    <dgm:cxn modelId="{5D8D1AFD-9C33-4B11-B8AF-E75025DA5BBB}" type="presParOf" srcId="{63387F4B-B70D-4B10-AD1A-5331B2D5DA9A}" destId="{D5418BC3-5E5E-4541-993D-B76890E41C1B}" srcOrd="8" destOrd="0" presId="urn:microsoft.com/office/officeart/2005/8/layout/list1"/>
    <dgm:cxn modelId="{F23DFF29-3979-40E9-918A-BBD149980983}" type="presParOf" srcId="{D5418BC3-5E5E-4541-993D-B76890E41C1B}" destId="{5B918083-C015-417F-8121-87D83FAE1045}" srcOrd="0" destOrd="0" presId="urn:microsoft.com/office/officeart/2005/8/layout/list1"/>
    <dgm:cxn modelId="{A47A8EFE-8F01-426C-92F8-D2F7D846B844}" type="presParOf" srcId="{D5418BC3-5E5E-4541-993D-B76890E41C1B}" destId="{899C0D77-0726-4FB1-BBA2-28EA46EA1421}" srcOrd="1" destOrd="0" presId="urn:microsoft.com/office/officeart/2005/8/layout/list1"/>
    <dgm:cxn modelId="{697714B4-9473-4636-B2D1-B6B2866F1BDA}" type="presParOf" srcId="{63387F4B-B70D-4B10-AD1A-5331B2D5DA9A}" destId="{CEB142E3-D84F-433A-9953-941B2CC04384}" srcOrd="9" destOrd="0" presId="urn:microsoft.com/office/officeart/2005/8/layout/list1"/>
    <dgm:cxn modelId="{D228C899-F8CB-4F40-941D-2CE195EEF5EC}" type="presParOf" srcId="{63387F4B-B70D-4B10-AD1A-5331B2D5DA9A}" destId="{313D1D2F-ABFE-44AE-B107-88CFD9045F10}" srcOrd="10" destOrd="0" presId="urn:microsoft.com/office/officeart/2005/8/layout/list1"/>
    <dgm:cxn modelId="{0FD4D3C3-0E3F-4E27-8582-A8E2E1C83CC5}" type="presParOf" srcId="{63387F4B-B70D-4B10-AD1A-5331B2D5DA9A}" destId="{A9D684D8-44B1-47F5-AAC4-90E04F96D9CB}" srcOrd="11" destOrd="0" presId="urn:microsoft.com/office/officeart/2005/8/layout/list1"/>
    <dgm:cxn modelId="{836EEE76-6E7B-4CBD-9203-2689A31F4D71}" type="presParOf" srcId="{63387F4B-B70D-4B10-AD1A-5331B2D5DA9A}" destId="{86059870-8EFE-4533-AD4B-29E7639ED9A7}" srcOrd="12" destOrd="0" presId="urn:microsoft.com/office/officeart/2005/8/layout/list1"/>
    <dgm:cxn modelId="{9385A317-B304-4439-89EE-94E92EFD267F}" type="presParOf" srcId="{86059870-8EFE-4533-AD4B-29E7639ED9A7}" destId="{1C417D39-72B0-42C5-B0C8-A910898ACC8E}" srcOrd="0" destOrd="0" presId="urn:microsoft.com/office/officeart/2005/8/layout/list1"/>
    <dgm:cxn modelId="{42B41FD1-6817-4F51-9846-72D37CA6AA7C}" type="presParOf" srcId="{86059870-8EFE-4533-AD4B-29E7639ED9A7}" destId="{9BF95381-77F6-4A12-A8F4-C492C58195D9}" srcOrd="1" destOrd="0" presId="urn:microsoft.com/office/officeart/2005/8/layout/list1"/>
    <dgm:cxn modelId="{CBE5209A-3885-4A24-9A02-344DA3C5D036}" type="presParOf" srcId="{63387F4B-B70D-4B10-AD1A-5331B2D5DA9A}" destId="{3997DA5B-A627-4964-9971-1AB4D452E90B}" srcOrd="13" destOrd="0" presId="urn:microsoft.com/office/officeart/2005/8/layout/list1"/>
    <dgm:cxn modelId="{0A372600-E06C-45FB-81BA-521D8080E39E}" type="presParOf" srcId="{63387F4B-B70D-4B10-AD1A-5331B2D5DA9A}" destId="{B096CC71-A4CA-430B-BF58-8C847658BC03}"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AF3A50-982E-4C11-B5BD-6A647FBD334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MX"/>
        </a:p>
      </dgm:t>
    </dgm:pt>
    <dgm:pt modelId="{945312EA-F709-4BF1-9AF8-ECEA1467E75B}">
      <dgm:prSet phldrT="[Texto]" custT="1"/>
      <dgm:spPr>
        <a:solidFill>
          <a:srgbClr val="FFFF00"/>
        </a:solidFill>
      </dgm:spPr>
      <dgm:t>
        <a:bodyPr/>
        <a:lstStyle/>
        <a:p>
          <a:r>
            <a:rPr lang="es-MX" sz="2800" b="1" dirty="0" smtClean="0">
              <a:solidFill>
                <a:schemeClr val="tx1"/>
              </a:solidFill>
            </a:rPr>
            <a:t>En la enseñanza de una lengua extranjera:</a:t>
          </a:r>
          <a:endParaRPr lang="es-MX" sz="2800" dirty="0">
            <a:solidFill>
              <a:schemeClr val="tx1"/>
            </a:solidFill>
          </a:endParaRPr>
        </a:p>
      </dgm:t>
    </dgm:pt>
    <dgm:pt modelId="{B6F557E9-CA9B-4A86-B53C-3F04CC51C9E8}" type="parTrans" cxnId="{7A7FDE52-1FD7-4BB4-BF73-690955374A0D}">
      <dgm:prSet/>
      <dgm:spPr/>
      <dgm:t>
        <a:bodyPr/>
        <a:lstStyle/>
        <a:p>
          <a:endParaRPr lang="es-MX"/>
        </a:p>
      </dgm:t>
    </dgm:pt>
    <dgm:pt modelId="{012ABB37-52FA-49B5-9F71-2EE62C5EBBA6}" type="sibTrans" cxnId="{7A7FDE52-1FD7-4BB4-BF73-690955374A0D}">
      <dgm:prSet/>
      <dgm:spPr/>
      <dgm:t>
        <a:bodyPr/>
        <a:lstStyle/>
        <a:p>
          <a:endParaRPr lang="es-MX"/>
        </a:p>
      </dgm:t>
    </dgm:pt>
    <dgm:pt modelId="{A0E640C8-CCAB-413C-B89C-798599C845FC}">
      <dgm:prSet phldrT="[Texto]" custT="1"/>
      <dgm:spPr/>
      <dgm:t>
        <a:bodyPr/>
        <a:lstStyle/>
        <a:p>
          <a:pPr algn="just"/>
          <a:r>
            <a:rPr lang="es-MX" sz="2400" b="1" dirty="0" smtClean="0"/>
            <a:t>El objetivo es que el alumno sea capaz de comunicarse con otros interlocutores empleando esa lengua como instrumento de comunicación .</a:t>
          </a:r>
          <a:endParaRPr lang="es-MX" sz="2400" b="1" dirty="0"/>
        </a:p>
      </dgm:t>
    </dgm:pt>
    <dgm:pt modelId="{63FA72AD-7146-47DA-838A-D2AF07B6628E}" type="parTrans" cxnId="{5C2016EB-B4F6-429D-98F9-9CF3D9F3BD78}">
      <dgm:prSet/>
      <dgm:spPr/>
      <dgm:t>
        <a:bodyPr/>
        <a:lstStyle/>
        <a:p>
          <a:endParaRPr lang="es-MX"/>
        </a:p>
      </dgm:t>
    </dgm:pt>
    <dgm:pt modelId="{33A7D866-0E38-4191-8696-0834F1C15D7A}" type="sibTrans" cxnId="{5C2016EB-B4F6-429D-98F9-9CF3D9F3BD78}">
      <dgm:prSet/>
      <dgm:spPr/>
      <dgm:t>
        <a:bodyPr/>
        <a:lstStyle/>
        <a:p>
          <a:endParaRPr lang="es-MX"/>
        </a:p>
      </dgm:t>
    </dgm:pt>
    <dgm:pt modelId="{BAC81D24-BCB7-455F-9B0D-88DEDA3EAD72}">
      <dgm:prSet phldrT="[Texto]" custT="1"/>
      <dgm:spPr>
        <a:solidFill>
          <a:srgbClr val="7030A0"/>
        </a:solidFill>
      </dgm:spPr>
      <dgm:t>
        <a:bodyPr/>
        <a:lstStyle/>
        <a:p>
          <a:r>
            <a:rPr lang="es-MX" sz="3600" b="1" dirty="0" smtClean="0"/>
            <a:t>Objetivo mediato:</a:t>
          </a:r>
          <a:endParaRPr lang="es-MX" sz="3600" b="1" dirty="0"/>
        </a:p>
      </dgm:t>
    </dgm:pt>
    <dgm:pt modelId="{C1E40DDB-D504-41AC-BD50-81BE97086F04}" type="parTrans" cxnId="{49691111-50D8-49AD-ADDA-98B36FF24BF2}">
      <dgm:prSet/>
      <dgm:spPr/>
      <dgm:t>
        <a:bodyPr/>
        <a:lstStyle/>
        <a:p>
          <a:endParaRPr lang="es-MX"/>
        </a:p>
      </dgm:t>
    </dgm:pt>
    <dgm:pt modelId="{451861A2-EFCF-45F5-857E-422690F1C70F}" type="sibTrans" cxnId="{49691111-50D8-49AD-ADDA-98B36FF24BF2}">
      <dgm:prSet/>
      <dgm:spPr/>
      <dgm:t>
        <a:bodyPr/>
        <a:lstStyle/>
        <a:p>
          <a:endParaRPr lang="es-MX"/>
        </a:p>
      </dgm:t>
    </dgm:pt>
    <dgm:pt modelId="{C1271938-519B-4563-A4D6-7853D71FFCBA}">
      <dgm:prSet phldrT="[Texto]" custT="1"/>
      <dgm:spPr/>
      <dgm:t>
        <a:bodyPr/>
        <a:lstStyle/>
        <a:p>
          <a:pPr algn="just"/>
          <a:r>
            <a:rPr lang="es-MX" sz="1600" b="1" dirty="0" smtClean="0"/>
            <a:t>Que el alumno sea capaz de entrar en una línea de adquisición del nuevo código, para que sea capaz de emplearlo libre y espontáneamente; y el modo de conseguirlo será, esencialmente, ubicar al alumno en un entorno comunicativo significativo el aula de lengua, donde la actividad básica no es aprender una lección, sino hacer cosas empleando el nuevo idioma.</a:t>
          </a:r>
          <a:endParaRPr lang="es-MX" sz="1600" b="1" dirty="0"/>
        </a:p>
      </dgm:t>
    </dgm:pt>
    <dgm:pt modelId="{819F24AE-03FC-4FC0-B22A-FB553AD2D3E8}" type="parTrans" cxnId="{731E5070-AF6C-4C4F-8ADA-E4124C99E0BD}">
      <dgm:prSet/>
      <dgm:spPr/>
      <dgm:t>
        <a:bodyPr/>
        <a:lstStyle/>
        <a:p>
          <a:endParaRPr lang="es-MX"/>
        </a:p>
      </dgm:t>
    </dgm:pt>
    <dgm:pt modelId="{2B565325-78B6-4BAF-8548-E418EE43B328}" type="sibTrans" cxnId="{731E5070-AF6C-4C4F-8ADA-E4124C99E0BD}">
      <dgm:prSet/>
      <dgm:spPr/>
      <dgm:t>
        <a:bodyPr/>
        <a:lstStyle/>
        <a:p>
          <a:endParaRPr lang="es-MX"/>
        </a:p>
      </dgm:t>
    </dgm:pt>
    <dgm:pt modelId="{09BCFE9A-3814-4DA9-BCF7-E3B004CB41E6}" type="pres">
      <dgm:prSet presAssocID="{E2AF3A50-982E-4C11-B5BD-6A647FBD3343}" presName="Name0" presStyleCnt="0">
        <dgm:presLayoutVars>
          <dgm:dir/>
          <dgm:animLvl val="lvl"/>
          <dgm:resizeHandles/>
        </dgm:presLayoutVars>
      </dgm:prSet>
      <dgm:spPr/>
      <dgm:t>
        <a:bodyPr/>
        <a:lstStyle/>
        <a:p>
          <a:endParaRPr lang="es-MX"/>
        </a:p>
      </dgm:t>
    </dgm:pt>
    <dgm:pt modelId="{83EE0C29-A915-4D86-84FF-BEEF0B7B9607}" type="pres">
      <dgm:prSet presAssocID="{945312EA-F709-4BF1-9AF8-ECEA1467E75B}" presName="linNode" presStyleCnt="0"/>
      <dgm:spPr/>
    </dgm:pt>
    <dgm:pt modelId="{DD2D31CE-DB69-4C05-B0C7-67ACE7F8BEF6}" type="pres">
      <dgm:prSet presAssocID="{945312EA-F709-4BF1-9AF8-ECEA1467E75B}" presName="parentShp" presStyleLbl="node1" presStyleIdx="0" presStyleCnt="2">
        <dgm:presLayoutVars>
          <dgm:bulletEnabled val="1"/>
        </dgm:presLayoutVars>
      </dgm:prSet>
      <dgm:spPr/>
      <dgm:t>
        <a:bodyPr/>
        <a:lstStyle/>
        <a:p>
          <a:endParaRPr lang="es-MX"/>
        </a:p>
      </dgm:t>
    </dgm:pt>
    <dgm:pt modelId="{49218417-8E37-4FDF-B914-1DFE8DA4620E}" type="pres">
      <dgm:prSet presAssocID="{945312EA-F709-4BF1-9AF8-ECEA1467E75B}" presName="childShp" presStyleLbl="bgAccFollowNode1" presStyleIdx="0" presStyleCnt="2">
        <dgm:presLayoutVars>
          <dgm:bulletEnabled val="1"/>
        </dgm:presLayoutVars>
      </dgm:prSet>
      <dgm:spPr/>
      <dgm:t>
        <a:bodyPr/>
        <a:lstStyle/>
        <a:p>
          <a:endParaRPr lang="es-MX"/>
        </a:p>
      </dgm:t>
    </dgm:pt>
    <dgm:pt modelId="{65EB0CFC-C330-43BC-A796-05E6352D474C}" type="pres">
      <dgm:prSet presAssocID="{012ABB37-52FA-49B5-9F71-2EE62C5EBBA6}" presName="spacing" presStyleCnt="0"/>
      <dgm:spPr/>
    </dgm:pt>
    <dgm:pt modelId="{A691906A-D501-40CA-916D-C259765E9884}" type="pres">
      <dgm:prSet presAssocID="{BAC81D24-BCB7-455F-9B0D-88DEDA3EAD72}" presName="linNode" presStyleCnt="0"/>
      <dgm:spPr/>
    </dgm:pt>
    <dgm:pt modelId="{44980DE5-D677-4AA7-A5D7-F11AB6519E5B}" type="pres">
      <dgm:prSet presAssocID="{BAC81D24-BCB7-455F-9B0D-88DEDA3EAD72}" presName="parentShp" presStyleLbl="node1" presStyleIdx="1" presStyleCnt="2">
        <dgm:presLayoutVars>
          <dgm:bulletEnabled val="1"/>
        </dgm:presLayoutVars>
      </dgm:prSet>
      <dgm:spPr/>
      <dgm:t>
        <a:bodyPr/>
        <a:lstStyle/>
        <a:p>
          <a:endParaRPr lang="es-MX"/>
        </a:p>
      </dgm:t>
    </dgm:pt>
    <dgm:pt modelId="{AE0BDBA5-0609-4329-AC42-4470862169CE}" type="pres">
      <dgm:prSet presAssocID="{BAC81D24-BCB7-455F-9B0D-88DEDA3EAD72}" presName="childShp" presStyleLbl="bgAccFollowNode1" presStyleIdx="1" presStyleCnt="2">
        <dgm:presLayoutVars>
          <dgm:bulletEnabled val="1"/>
        </dgm:presLayoutVars>
      </dgm:prSet>
      <dgm:spPr/>
      <dgm:t>
        <a:bodyPr/>
        <a:lstStyle/>
        <a:p>
          <a:endParaRPr lang="es-MX"/>
        </a:p>
      </dgm:t>
    </dgm:pt>
  </dgm:ptLst>
  <dgm:cxnLst>
    <dgm:cxn modelId="{731E5070-AF6C-4C4F-8ADA-E4124C99E0BD}" srcId="{BAC81D24-BCB7-455F-9B0D-88DEDA3EAD72}" destId="{C1271938-519B-4563-A4D6-7853D71FFCBA}" srcOrd="0" destOrd="0" parTransId="{819F24AE-03FC-4FC0-B22A-FB553AD2D3E8}" sibTransId="{2B565325-78B6-4BAF-8548-E418EE43B328}"/>
    <dgm:cxn modelId="{4F556BE8-00F5-4153-A933-68E49CB5AD05}" type="presOf" srcId="{945312EA-F709-4BF1-9AF8-ECEA1467E75B}" destId="{DD2D31CE-DB69-4C05-B0C7-67ACE7F8BEF6}" srcOrd="0" destOrd="0" presId="urn:microsoft.com/office/officeart/2005/8/layout/vList6"/>
    <dgm:cxn modelId="{98096D01-FD17-449F-A0EF-C6CB5B4F6770}" type="presOf" srcId="{BAC81D24-BCB7-455F-9B0D-88DEDA3EAD72}" destId="{44980DE5-D677-4AA7-A5D7-F11AB6519E5B}" srcOrd="0" destOrd="0" presId="urn:microsoft.com/office/officeart/2005/8/layout/vList6"/>
    <dgm:cxn modelId="{7CD70B4A-E73C-4903-9B0A-FCBD9FDACB40}" type="presOf" srcId="{E2AF3A50-982E-4C11-B5BD-6A647FBD3343}" destId="{09BCFE9A-3814-4DA9-BCF7-E3B004CB41E6}" srcOrd="0" destOrd="0" presId="urn:microsoft.com/office/officeart/2005/8/layout/vList6"/>
    <dgm:cxn modelId="{7A7FDE52-1FD7-4BB4-BF73-690955374A0D}" srcId="{E2AF3A50-982E-4C11-B5BD-6A647FBD3343}" destId="{945312EA-F709-4BF1-9AF8-ECEA1467E75B}" srcOrd="0" destOrd="0" parTransId="{B6F557E9-CA9B-4A86-B53C-3F04CC51C9E8}" sibTransId="{012ABB37-52FA-49B5-9F71-2EE62C5EBBA6}"/>
    <dgm:cxn modelId="{00EC5153-5D4E-4191-996C-6C061572B6AA}" type="presOf" srcId="{C1271938-519B-4563-A4D6-7853D71FFCBA}" destId="{AE0BDBA5-0609-4329-AC42-4470862169CE}" srcOrd="0" destOrd="0" presId="urn:microsoft.com/office/officeart/2005/8/layout/vList6"/>
    <dgm:cxn modelId="{5C2016EB-B4F6-429D-98F9-9CF3D9F3BD78}" srcId="{945312EA-F709-4BF1-9AF8-ECEA1467E75B}" destId="{A0E640C8-CCAB-413C-B89C-798599C845FC}" srcOrd="0" destOrd="0" parTransId="{63FA72AD-7146-47DA-838A-D2AF07B6628E}" sibTransId="{33A7D866-0E38-4191-8696-0834F1C15D7A}"/>
    <dgm:cxn modelId="{49691111-50D8-49AD-ADDA-98B36FF24BF2}" srcId="{E2AF3A50-982E-4C11-B5BD-6A647FBD3343}" destId="{BAC81D24-BCB7-455F-9B0D-88DEDA3EAD72}" srcOrd="1" destOrd="0" parTransId="{C1E40DDB-D504-41AC-BD50-81BE97086F04}" sibTransId="{451861A2-EFCF-45F5-857E-422690F1C70F}"/>
    <dgm:cxn modelId="{1AD4F1B4-1999-43B4-A2EF-83C36652C2BE}" type="presOf" srcId="{A0E640C8-CCAB-413C-B89C-798599C845FC}" destId="{49218417-8E37-4FDF-B914-1DFE8DA4620E}" srcOrd="0" destOrd="0" presId="urn:microsoft.com/office/officeart/2005/8/layout/vList6"/>
    <dgm:cxn modelId="{0DE46FCD-1DB0-4037-BBA5-AE914C226A18}" type="presParOf" srcId="{09BCFE9A-3814-4DA9-BCF7-E3B004CB41E6}" destId="{83EE0C29-A915-4D86-84FF-BEEF0B7B9607}" srcOrd="0" destOrd="0" presId="urn:microsoft.com/office/officeart/2005/8/layout/vList6"/>
    <dgm:cxn modelId="{91D78F03-5A83-4ACC-BAF9-5459AA635ED0}" type="presParOf" srcId="{83EE0C29-A915-4D86-84FF-BEEF0B7B9607}" destId="{DD2D31CE-DB69-4C05-B0C7-67ACE7F8BEF6}" srcOrd="0" destOrd="0" presId="urn:microsoft.com/office/officeart/2005/8/layout/vList6"/>
    <dgm:cxn modelId="{12BA216C-BC9E-4936-8517-61C999856255}" type="presParOf" srcId="{83EE0C29-A915-4D86-84FF-BEEF0B7B9607}" destId="{49218417-8E37-4FDF-B914-1DFE8DA4620E}" srcOrd="1" destOrd="0" presId="urn:microsoft.com/office/officeart/2005/8/layout/vList6"/>
    <dgm:cxn modelId="{EDE5B301-C270-4ECA-AB3A-ED7A031DFFF6}" type="presParOf" srcId="{09BCFE9A-3814-4DA9-BCF7-E3B004CB41E6}" destId="{65EB0CFC-C330-43BC-A796-05E6352D474C}" srcOrd="1" destOrd="0" presId="urn:microsoft.com/office/officeart/2005/8/layout/vList6"/>
    <dgm:cxn modelId="{99851BCA-0CC4-44C6-82AD-3CDAF40F0657}" type="presParOf" srcId="{09BCFE9A-3814-4DA9-BCF7-E3B004CB41E6}" destId="{A691906A-D501-40CA-916D-C259765E9884}" srcOrd="2" destOrd="0" presId="urn:microsoft.com/office/officeart/2005/8/layout/vList6"/>
    <dgm:cxn modelId="{DBEB3A1F-89BF-4F2F-A917-08A0F1922C1E}" type="presParOf" srcId="{A691906A-D501-40CA-916D-C259765E9884}" destId="{44980DE5-D677-4AA7-A5D7-F11AB6519E5B}" srcOrd="0" destOrd="0" presId="urn:microsoft.com/office/officeart/2005/8/layout/vList6"/>
    <dgm:cxn modelId="{E4CC4041-37A4-4E1E-B26A-915FBA696461}" type="presParOf" srcId="{A691906A-D501-40CA-916D-C259765E9884}" destId="{AE0BDBA5-0609-4329-AC42-4470862169CE}"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36A356-8586-4378-8808-D96D3605F87C}" type="doc">
      <dgm:prSet loTypeId="urn:microsoft.com/office/officeart/2005/8/layout/hProcess3" loCatId="process" qsTypeId="urn:microsoft.com/office/officeart/2005/8/quickstyle/simple1" qsCatId="simple" csTypeId="urn:microsoft.com/office/officeart/2005/8/colors/accent1_2" csCatId="accent1" phldr="1"/>
      <dgm:spPr/>
    </dgm:pt>
    <dgm:pt modelId="{46FDD057-0D9F-457C-A7D6-7B6E3C88D449}">
      <dgm:prSet phldrT="[Texto]" custT="1"/>
      <dgm:spPr/>
      <dgm:t>
        <a:bodyPr/>
        <a:lstStyle/>
        <a:p>
          <a:r>
            <a:rPr lang="es-MX" sz="1600" b="1" dirty="0" smtClean="0"/>
            <a:t>Las implicaciones del paradigma comunicativo en la enseñanza de la literatura  </a:t>
          </a:r>
          <a:endParaRPr lang="es-MX" sz="1600" b="1" dirty="0"/>
        </a:p>
      </dgm:t>
    </dgm:pt>
    <dgm:pt modelId="{124F2870-0DF6-4163-AFA0-FE873F607573}" type="parTrans" cxnId="{47D6DE4B-989F-4B4C-90C5-E71351474168}">
      <dgm:prSet/>
      <dgm:spPr/>
      <dgm:t>
        <a:bodyPr/>
        <a:lstStyle/>
        <a:p>
          <a:endParaRPr lang="es-MX"/>
        </a:p>
      </dgm:t>
    </dgm:pt>
    <dgm:pt modelId="{D2F65FD3-BB72-42FF-8CF3-44A32B4D226D}" type="sibTrans" cxnId="{47D6DE4B-989F-4B4C-90C5-E71351474168}">
      <dgm:prSet/>
      <dgm:spPr/>
      <dgm:t>
        <a:bodyPr/>
        <a:lstStyle/>
        <a:p>
          <a:endParaRPr lang="es-MX"/>
        </a:p>
      </dgm:t>
    </dgm:pt>
    <dgm:pt modelId="{59FBDCD2-CA06-4B00-92D5-FE58B7EEF67A}">
      <dgm:prSet phldrT="[Texto]" custT="1"/>
      <dgm:spPr/>
      <dgm:t>
        <a:bodyPr/>
        <a:lstStyle/>
        <a:p>
          <a:r>
            <a:rPr lang="es-MX" sz="1600" b="1" dirty="0" smtClean="0"/>
            <a:t>Cambio radical en los objetivos didácticos, no se trata de que el alumno se aprenda las cosas solamente de forma memorística.</a:t>
          </a:r>
          <a:endParaRPr lang="es-MX" sz="1600" b="1" dirty="0"/>
        </a:p>
      </dgm:t>
    </dgm:pt>
    <dgm:pt modelId="{F6581A08-ECE7-41AD-80D7-21137BEE1745}" type="parTrans" cxnId="{F65AB6A9-AEFD-48B0-A8EE-2A25D66C0883}">
      <dgm:prSet/>
      <dgm:spPr/>
      <dgm:t>
        <a:bodyPr/>
        <a:lstStyle/>
        <a:p>
          <a:endParaRPr lang="es-MX"/>
        </a:p>
      </dgm:t>
    </dgm:pt>
    <dgm:pt modelId="{3D53D006-6346-4407-9321-D4794F0E289E}" type="sibTrans" cxnId="{F65AB6A9-AEFD-48B0-A8EE-2A25D66C0883}">
      <dgm:prSet/>
      <dgm:spPr/>
      <dgm:t>
        <a:bodyPr/>
        <a:lstStyle/>
        <a:p>
          <a:endParaRPr lang="es-MX"/>
        </a:p>
      </dgm:t>
    </dgm:pt>
    <dgm:pt modelId="{2DF7B009-2DC8-445B-BBBD-79A5E0DF7926}">
      <dgm:prSet phldrT="[Texto]" custT="1"/>
      <dgm:spPr/>
      <dgm:t>
        <a:bodyPr/>
        <a:lstStyle/>
        <a:p>
          <a:r>
            <a:rPr lang="es-MX" sz="1600" b="1" dirty="0" smtClean="0"/>
            <a:t>Adquiera una competencia literaria que le permita leer un texto literario, relacionarlo con otros, comprender su sentido, etc.</a:t>
          </a:r>
          <a:endParaRPr lang="es-MX" sz="1600" b="1" dirty="0"/>
        </a:p>
      </dgm:t>
    </dgm:pt>
    <dgm:pt modelId="{A6FE88B2-7EA5-42C2-9B25-8390C82FEC9D}" type="parTrans" cxnId="{8A040CC6-ED02-4EC2-B0FA-AC0EDF042C74}">
      <dgm:prSet/>
      <dgm:spPr/>
      <dgm:t>
        <a:bodyPr/>
        <a:lstStyle/>
        <a:p>
          <a:endParaRPr lang="es-MX"/>
        </a:p>
      </dgm:t>
    </dgm:pt>
    <dgm:pt modelId="{9CB0CC9A-B352-44A7-9E61-D1AB5C829E88}" type="sibTrans" cxnId="{8A040CC6-ED02-4EC2-B0FA-AC0EDF042C74}">
      <dgm:prSet/>
      <dgm:spPr/>
      <dgm:t>
        <a:bodyPr/>
        <a:lstStyle/>
        <a:p>
          <a:endParaRPr lang="es-MX"/>
        </a:p>
      </dgm:t>
    </dgm:pt>
    <dgm:pt modelId="{CB746C54-AFA1-4EEE-B2CB-E679BF8B39F5}" type="pres">
      <dgm:prSet presAssocID="{7F36A356-8586-4378-8808-D96D3605F87C}" presName="Name0" presStyleCnt="0">
        <dgm:presLayoutVars>
          <dgm:dir/>
          <dgm:animLvl val="lvl"/>
          <dgm:resizeHandles val="exact"/>
        </dgm:presLayoutVars>
      </dgm:prSet>
      <dgm:spPr/>
    </dgm:pt>
    <dgm:pt modelId="{5DE0079E-D6EA-49AC-B4B6-289B528B3161}" type="pres">
      <dgm:prSet presAssocID="{7F36A356-8586-4378-8808-D96D3605F87C}" presName="dummy" presStyleCnt="0"/>
      <dgm:spPr/>
    </dgm:pt>
    <dgm:pt modelId="{DAB22F48-8A80-485E-A911-8379A8C2B169}" type="pres">
      <dgm:prSet presAssocID="{7F36A356-8586-4378-8808-D96D3605F87C}" presName="linH" presStyleCnt="0"/>
      <dgm:spPr/>
    </dgm:pt>
    <dgm:pt modelId="{F980952B-E1C9-457A-8498-1C280D16818D}" type="pres">
      <dgm:prSet presAssocID="{7F36A356-8586-4378-8808-D96D3605F87C}" presName="padding1" presStyleCnt="0"/>
      <dgm:spPr/>
    </dgm:pt>
    <dgm:pt modelId="{26945C25-8346-4990-AFDB-129179978916}" type="pres">
      <dgm:prSet presAssocID="{46FDD057-0D9F-457C-A7D6-7B6E3C88D449}" presName="linV" presStyleCnt="0"/>
      <dgm:spPr/>
    </dgm:pt>
    <dgm:pt modelId="{55928F9F-3EAC-4955-9BA4-90ADB58BF5F5}" type="pres">
      <dgm:prSet presAssocID="{46FDD057-0D9F-457C-A7D6-7B6E3C88D449}" presName="spVertical1" presStyleCnt="0"/>
      <dgm:spPr/>
    </dgm:pt>
    <dgm:pt modelId="{91A57B27-07B3-4FA2-9AC2-F20C3ED5A8B2}" type="pres">
      <dgm:prSet presAssocID="{46FDD057-0D9F-457C-A7D6-7B6E3C88D449}" presName="parTx" presStyleLbl="revTx" presStyleIdx="0" presStyleCnt="3">
        <dgm:presLayoutVars>
          <dgm:chMax val="0"/>
          <dgm:chPref val="0"/>
          <dgm:bulletEnabled val="1"/>
        </dgm:presLayoutVars>
      </dgm:prSet>
      <dgm:spPr/>
      <dgm:t>
        <a:bodyPr/>
        <a:lstStyle/>
        <a:p>
          <a:endParaRPr lang="es-MX"/>
        </a:p>
      </dgm:t>
    </dgm:pt>
    <dgm:pt modelId="{C0F37BAA-856D-4D66-B9CD-D9C9989D6C70}" type="pres">
      <dgm:prSet presAssocID="{46FDD057-0D9F-457C-A7D6-7B6E3C88D449}" presName="spVertical2" presStyleCnt="0"/>
      <dgm:spPr/>
    </dgm:pt>
    <dgm:pt modelId="{20920EE5-BEAF-4E1E-BAC1-804390466D4E}" type="pres">
      <dgm:prSet presAssocID="{46FDD057-0D9F-457C-A7D6-7B6E3C88D449}" presName="spVertical3" presStyleCnt="0"/>
      <dgm:spPr/>
    </dgm:pt>
    <dgm:pt modelId="{4D6F0C5E-5C16-495C-ADA4-393B60CEEFA0}" type="pres">
      <dgm:prSet presAssocID="{D2F65FD3-BB72-42FF-8CF3-44A32B4D226D}" presName="space" presStyleCnt="0"/>
      <dgm:spPr/>
    </dgm:pt>
    <dgm:pt modelId="{F8FD0F93-7D1D-4952-A20D-E052DA0BD16A}" type="pres">
      <dgm:prSet presAssocID="{59FBDCD2-CA06-4B00-92D5-FE58B7EEF67A}" presName="linV" presStyleCnt="0"/>
      <dgm:spPr/>
    </dgm:pt>
    <dgm:pt modelId="{1C89C565-6731-48FA-97BA-72862FC15367}" type="pres">
      <dgm:prSet presAssocID="{59FBDCD2-CA06-4B00-92D5-FE58B7EEF67A}" presName="spVertical1" presStyleCnt="0"/>
      <dgm:spPr/>
    </dgm:pt>
    <dgm:pt modelId="{61D09CD9-C67E-495A-A74E-BCDA531E8737}" type="pres">
      <dgm:prSet presAssocID="{59FBDCD2-CA06-4B00-92D5-FE58B7EEF67A}" presName="parTx" presStyleLbl="revTx" presStyleIdx="1" presStyleCnt="3">
        <dgm:presLayoutVars>
          <dgm:chMax val="0"/>
          <dgm:chPref val="0"/>
          <dgm:bulletEnabled val="1"/>
        </dgm:presLayoutVars>
      </dgm:prSet>
      <dgm:spPr/>
      <dgm:t>
        <a:bodyPr/>
        <a:lstStyle/>
        <a:p>
          <a:endParaRPr lang="es-MX"/>
        </a:p>
      </dgm:t>
    </dgm:pt>
    <dgm:pt modelId="{287D755B-FBF9-409B-9708-DC69F108EF1C}" type="pres">
      <dgm:prSet presAssocID="{59FBDCD2-CA06-4B00-92D5-FE58B7EEF67A}" presName="spVertical2" presStyleCnt="0"/>
      <dgm:spPr/>
    </dgm:pt>
    <dgm:pt modelId="{CC7E136F-F130-46B8-A27F-24A854E95CE6}" type="pres">
      <dgm:prSet presAssocID="{59FBDCD2-CA06-4B00-92D5-FE58B7EEF67A}" presName="spVertical3" presStyleCnt="0"/>
      <dgm:spPr/>
    </dgm:pt>
    <dgm:pt modelId="{7E008E01-335E-4E2B-9EE7-5E7639878450}" type="pres">
      <dgm:prSet presAssocID="{3D53D006-6346-4407-9321-D4794F0E289E}" presName="space" presStyleCnt="0"/>
      <dgm:spPr/>
    </dgm:pt>
    <dgm:pt modelId="{46376D59-32FC-4720-8D31-06D3A4648079}" type="pres">
      <dgm:prSet presAssocID="{2DF7B009-2DC8-445B-BBBD-79A5E0DF7926}" presName="linV" presStyleCnt="0"/>
      <dgm:spPr/>
    </dgm:pt>
    <dgm:pt modelId="{8AFDCDA4-BD1F-4798-BEC8-8070AB1FB0C1}" type="pres">
      <dgm:prSet presAssocID="{2DF7B009-2DC8-445B-BBBD-79A5E0DF7926}" presName="spVertical1" presStyleCnt="0"/>
      <dgm:spPr/>
    </dgm:pt>
    <dgm:pt modelId="{B1157B86-C3C9-461E-AA9B-1CD7057C003E}" type="pres">
      <dgm:prSet presAssocID="{2DF7B009-2DC8-445B-BBBD-79A5E0DF7926}" presName="parTx" presStyleLbl="revTx" presStyleIdx="2" presStyleCnt="3">
        <dgm:presLayoutVars>
          <dgm:chMax val="0"/>
          <dgm:chPref val="0"/>
          <dgm:bulletEnabled val="1"/>
        </dgm:presLayoutVars>
      </dgm:prSet>
      <dgm:spPr/>
      <dgm:t>
        <a:bodyPr/>
        <a:lstStyle/>
        <a:p>
          <a:endParaRPr lang="es-MX"/>
        </a:p>
      </dgm:t>
    </dgm:pt>
    <dgm:pt modelId="{424B9C83-776A-47B9-909F-5B13B732CA46}" type="pres">
      <dgm:prSet presAssocID="{2DF7B009-2DC8-445B-BBBD-79A5E0DF7926}" presName="spVertical2" presStyleCnt="0"/>
      <dgm:spPr/>
    </dgm:pt>
    <dgm:pt modelId="{119D1987-67A2-4811-B107-EB907AFC4F91}" type="pres">
      <dgm:prSet presAssocID="{2DF7B009-2DC8-445B-BBBD-79A5E0DF7926}" presName="spVertical3" presStyleCnt="0"/>
      <dgm:spPr/>
    </dgm:pt>
    <dgm:pt modelId="{E13DF780-6E92-48A6-997E-B25CD1F9CD31}" type="pres">
      <dgm:prSet presAssocID="{7F36A356-8586-4378-8808-D96D3605F87C}" presName="padding2" presStyleCnt="0"/>
      <dgm:spPr/>
    </dgm:pt>
    <dgm:pt modelId="{A0DC699A-9FCF-4ABD-AD2C-9473B4B068A6}" type="pres">
      <dgm:prSet presAssocID="{7F36A356-8586-4378-8808-D96D3605F87C}" presName="negArrow" presStyleCnt="0"/>
      <dgm:spPr/>
    </dgm:pt>
    <dgm:pt modelId="{1619554B-7275-41F5-BA6A-501550DA5B2D}" type="pres">
      <dgm:prSet presAssocID="{7F36A356-8586-4378-8808-D96D3605F87C}" presName="backgroundArrow" presStyleLbl="node1" presStyleIdx="0" presStyleCnt="1"/>
      <dgm:spPr>
        <a:solidFill>
          <a:srgbClr val="FFFF00"/>
        </a:solidFill>
      </dgm:spPr>
    </dgm:pt>
  </dgm:ptLst>
  <dgm:cxnLst>
    <dgm:cxn modelId="{F65AB6A9-AEFD-48B0-A8EE-2A25D66C0883}" srcId="{7F36A356-8586-4378-8808-D96D3605F87C}" destId="{59FBDCD2-CA06-4B00-92D5-FE58B7EEF67A}" srcOrd="1" destOrd="0" parTransId="{F6581A08-ECE7-41AD-80D7-21137BEE1745}" sibTransId="{3D53D006-6346-4407-9321-D4794F0E289E}"/>
    <dgm:cxn modelId="{72C836BE-28F8-407C-B655-48389B1D3906}" type="presOf" srcId="{46FDD057-0D9F-457C-A7D6-7B6E3C88D449}" destId="{91A57B27-07B3-4FA2-9AC2-F20C3ED5A8B2}" srcOrd="0" destOrd="0" presId="urn:microsoft.com/office/officeart/2005/8/layout/hProcess3"/>
    <dgm:cxn modelId="{747D1C0D-BC48-4F1D-834D-8CF94A59D908}" type="presOf" srcId="{59FBDCD2-CA06-4B00-92D5-FE58B7EEF67A}" destId="{61D09CD9-C67E-495A-A74E-BCDA531E8737}" srcOrd="0" destOrd="0" presId="urn:microsoft.com/office/officeart/2005/8/layout/hProcess3"/>
    <dgm:cxn modelId="{8A040CC6-ED02-4EC2-B0FA-AC0EDF042C74}" srcId="{7F36A356-8586-4378-8808-D96D3605F87C}" destId="{2DF7B009-2DC8-445B-BBBD-79A5E0DF7926}" srcOrd="2" destOrd="0" parTransId="{A6FE88B2-7EA5-42C2-9B25-8390C82FEC9D}" sibTransId="{9CB0CC9A-B352-44A7-9E61-D1AB5C829E88}"/>
    <dgm:cxn modelId="{47D6DE4B-989F-4B4C-90C5-E71351474168}" srcId="{7F36A356-8586-4378-8808-D96D3605F87C}" destId="{46FDD057-0D9F-457C-A7D6-7B6E3C88D449}" srcOrd="0" destOrd="0" parTransId="{124F2870-0DF6-4163-AFA0-FE873F607573}" sibTransId="{D2F65FD3-BB72-42FF-8CF3-44A32B4D226D}"/>
    <dgm:cxn modelId="{2D171E1B-1710-4782-935B-77957103FCDA}" type="presOf" srcId="{2DF7B009-2DC8-445B-BBBD-79A5E0DF7926}" destId="{B1157B86-C3C9-461E-AA9B-1CD7057C003E}" srcOrd="0" destOrd="0" presId="urn:microsoft.com/office/officeart/2005/8/layout/hProcess3"/>
    <dgm:cxn modelId="{A8B68266-4ECF-4B5A-8B49-640E76796C29}" type="presOf" srcId="{7F36A356-8586-4378-8808-D96D3605F87C}" destId="{CB746C54-AFA1-4EEE-B2CB-E679BF8B39F5}" srcOrd="0" destOrd="0" presId="urn:microsoft.com/office/officeart/2005/8/layout/hProcess3"/>
    <dgm:cxn modelId="{3E5B0C7C-DD22-4A1B-8FCC-6C5205DA71B2}" type="presParOf" srcId="{CB746C54-AFA1-4EEE-B2CB-E679BF8B39F5}" destId="{5DE0079E-D6EA-49AC-B4B6-289B528B3161}" srcOrd="0" destOrd="0" presId="urn:microsoft.com/office/officeart/2005/8/layout/hProcess3"/>
    <dgm:cxn modelId="{38CAAB0A-5DBC-40FF-819F-FE79C35571EA}" type="presParOf" srcId="{CB746C54-AFA1-4EEE-B2CB-E679BF8B39F5}" destId="{DAB22F48-8A80-485E-A911-8379A8C2B169}" srcOrd="1" destOrd="0" presId="urn:microsoft.com/office/officeart/2005/8/layout/hProcess3"/>
    <dgm:cxn modelId="{063FEFD6-4A03-459C-BC05-4A3883CA9DF5}" type="presParOf" srcId="{DAB22F48-8A80-485E-A911-8379A8C2B169}" destId="{F980952B-E1C9-457A-8498-1C280D16818D}" srcOrd="0" destOrd="0" presId="urn:microsoft.com/office/officeart/2005/8/layout/hProcess3"/>
    <dgm:cxn modelId="{75560BDC-BA4D-43A3-9EA7-EA7B2E48B127}" type="presParOf" srcId="{DAB22F48-8A80-485E-A911-8379A8C2B169}" destId="{26945C25-8346-4990-AFDB-129179978916}" srcOrd="1" destOrd="0" presId="urn:microsoft.com/office/officeart/2005/8/layout/hProcess3"/>
    <dgm:cxn modelId="{4216B46F-B082-476B-A0A6-C8F8AC2D0668}" type="presParOf" srcId="{26945C25-8346-4990-AFDB-129179978916}" destId="{55928F9F-3EAC-4955-9BA4-90ADB58BF5F5}" srcOrd="0" destOrd="0" presId="urn:microsoft.com/office/officeart/2005/8/layout/hProcess3"/>
    <dgm:cxn modelId="{FE2FFE76-52EB-4A43-8C6D-039D1D16F040}" type="presParOf" srcId="{26945C25-8346-4990-AFDB-129179978916}" destId="{91A57B27-07B3-4FA2-9AC2-F20C3ED5A8B2}" srcOrd="1" destOrd="0" presId="urn:microsoft.com/office/officeart/2005/8/layout/hProcess3"/>
    <dgm:cxn modelId="{103FBBDD-778E-491D-849E-39C13773EB31}" type="presParOf" srcId="{26945C25-8346-4990-AFDB-129179978916}" destId="{C0F37BAA-856D-4D66-B9CD-D9C9989D6C70}" srcOrd="2" destOrd="0" presId="urn:microsoft.com/office/officeart/2005/8/layout/hProcess3"/>
    <dgm:cxn modelId="{7BB15A67-AD1F-4AE9-BE9D-A4FF034EE8A3}" type="presParOf" srcId="{26945C25-8346-4990-AFDB-129179978916}" destId="{20920EE5-BEAF-4E1E-BAC1-804390466D4E}" srcOrd="3" destOrd="0" presId="urn:microsoft.com/office/officeart/2005/8/layout/hProcess3"/>
    <dgm:cxn modelId="{DF121F30-EA92-4631-AE1E-16CAC21E2FCB}" type="presParOf" srcId="{DAB22F48-8A80-485E-A911-8379A8C2B169}" destId="{4D6F0C5E-5C16-495C-ADA4-393B60CEEFA0}" srcOrd="2" destOrd="0" presId="urn:microsoft.com/office/officeart/2005/8/layout/hProcess3"/>
    <dgm:cxn modelId="{DA391350-99FC-462B-AD8F-AA4F56E4F716}" type="presParOf" srcId="{DAB22F48-8A80-485E-A911-8379A8C2B169}" destId="{F8FD0F93-7D1D-4952-A20D-E052DA0BD16A}" srcOrd="3" destOrd="0" presId="urn:microsoft.com/office/officeart/2005/8/layout/hProcess3"/>
    <dgm:cxn modelId="{BDC4088F-9EFE-49F0-92FC-D90A9A6C4275}" type="presParOf" srcId="{F8FD0F93-7D1D-4952-A20D-E052DA0BD16A}" destId="{1C89C565-6731-48FA-97BA-72862FC15367}" srcOrd="0" destOrd="0" presId="urn:microsoft.com/office/officeart/2005/8/layout/hProcess3"/>
    <dgm:cxn modelId="{0C672834-4ED8-4A11-B1EA-D8448099A8DD}" type="presParOf" srcId="{F8FD0F93-7D1D-4952-A20D-E052DA0BD16A}" destId="{61D09CD9-C67E-495A-A74E-BCDA531E8737}" srcOrd="1" destOrd="0" presId="urn:microsoft.com/office/officeart/2005/8/layout/hProcess3"/>
    <dgm:cxn modelId="{5B48F37F-AD9A-47F8-ADD9-4EE4F41E8154}" type="presParOf" srcId="{F8FD0F93-7D1D-4952-A20D-E052DA0BD16A}" destId="{287D755B-FBF9-409B-9708-DC69F108EF1C}" srcOrd="2" destOrd="0" presId="urn:microsoft.com/office/officeart/2005/8/layout/hProcess3"/>
    <dgm:cxn modelId="{C8659A5A-2B86-47F1-8A16-483B65A12642}" type="presParOf" srcId="{F8FD0F93-7D1D-4952-A20D-E052DA0BD16A}" destId="{CC7E136F-F130-46B8-A27F-24A854E95CE6}" srcOrd="3" destOrd="0" presId="urn:microsoft.com/office/officeart/2005/8/layout/hProcess3"/>
    <dgm:cxn modelId="{122608B2-6177-4C1C-BA0F-23A8B829EA1B}" type="presParOf" srcId="{DAB22F48-8A80-485E-A911-8379A8C2B169}" destId="{7E008E01-335E-4E2B-9EE7-5E7639878450}" srcOrd="4" destOrd="0" presId="urn:microsoft.com/office/officeart/2005/8/layout/hProcess3"/>
    <dgm:cxn modelId="{F1BA5E5F-B11C-4655-8E8D-29AC6F60CE55}" type="presParOf" srcId="{DAB22F48-8A80-485E-A911-8379A8C2B169}" destId="{46376D59-32FC-4720-8D31-06D3A4648079}" srcOrd="5" destOrd="0" presId="urn:microsoft.com/office/officeart/2005/8/layout/hProcess3"/>
    <dgm:cxn modelId="{B12F54DB-4378-4FF7-B7BC-C6A020705ED5}" type="presParOf" srcId="{46376D59-32FC-4720-8D31-06D3A4648079}" destId="{8AFDCDA4-BD1F-4798-BEC8-8070AB1FB0C1}" srcOrd="0" destOrd="0" presId="urn:microsoft.com/office/officeart/2005/8/layout/hProcess3"/>
    <dgm:cxn modelId="{8BD395AB-0D04-4E2F-8033-BE895464987B}" type="presParOf" srcId="{46376D59-32FC-4720-8D31-06D3A4648079}" destId="{B1157B86-C3C9-461E-AA9B-1CD7057C003E}" srcOrd="1" destOrd="0" presId="urn:microsoft.com/office/officeart/2005/8/layout/hProcess3"/>
    <dgm:cxn modelId="{9939F374-D650-4F60-8863-F25412346455}" type="presParOf" srcId="{46376D59-32FC-4720-8D31-06D3A4648079}" destId="{424B9C83-776A-47B9-909F-5B13B732CA46}" srcOrd="2" destOrd="0" presId="urn:microsoft.com/office/officeart/2005/8/layout/hProcess3"/>
    <dgm:cxn modelId="{B8CBDE71-F927-4649-83CF-B377614C181C}" type="presParOf" srcId="{46376D59-32FC-4720-8D31-06D3A4648079}" destId="{119D1987-67A2-4811-B107-EB907AFC4F91}" srcOrd="3" destOrd="0" presId="urn:microsoft.com/office/officeart/2005/8/layout/hProcess3"/>
    <dgm:cxn modelId="{6854849B-A214-4D24-AD0D-5555F6BCDF11}" type="presParOf" srcId="{DAB22F48-8A80-485E-A911-8379A8C2B169}" destId="{E13DF780-6E92-48A6-997E-B25CD1F9CD31}" srcOrd="6" destOrd="0" presId="urn:microsoft.com/office/officeart/2005/8/layout/hProcess3"/>
    <dgm:cxn modelId="{CA06C75C-6C25-49E2-9CDE-E2BEA40C8BC2}" type="presParOf" srcId="{DAB22F48-8A80-485E-A911-8379A8C2B169}" destId="{A0DC699A-9FCF-4ABD-AD2C-9473B4B068A6}" srcOrd="7" destOrd="0" presId="urn:microsoft.com/office/officeart/2005/8/layout/hProcess3"/>
    <dgm:cxn modelId="{0D369194-5C25-446F-A17D-17CD941AE3D4}" type="presParOf" srcId="{DAB22F48-8A80-485E-A911-8379A8C2B169}" destId="{1619554B-7275-41F5-BA6A-501550DA5B2D}" srcOrd="8" destOrd="0" presId="urn:microsoft.com/office/officeart/2005/8/layout/h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AB3917-DDB1-4B52-8F91-16E09DA6D04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87725398-C263-4C4D-989D-3DDFC46F8CE0}">
      <dgm:prSet phldrT="[Texto]"/>
      <dgm:spPr/>
      <dgm:t>
        <a:bodyPr/>
        <a:lstStyle/>
        <a:p>
          <a:endParaRPr lang="es-MX" dirty="0"/>
        </a:p>
      </dgm:t>
    </dgm:pt>
    <dgm:pt modelId="{27F0C2C5-504B-4333-972C-701349A06A99}" type="parTrans" cxnId="{83DD48D6-B5A7-4016-A97A-DB750D60746F}">
      <dgm:prSet/>
      <dgm:spPr/>
      <dgm:t>
        <a:bodyPr/>
        <a:lstStyle/>
        <a:p>
          <a:endParaRPr lang="es-MX"/>
        </a:p>
      </dgm:t>
    </dgm:pt>
    <dgm:pt modelId="{BE4B2310-9449-4A9D-A9C0-C22ACC32B487}" type="sibTrans" cxnId="{83DD48D6-B5A7-4016-A97A-DB750D60746F}">
      <dgm:prSet/>
      <dgm:spPr/>
      <dgm:t>
        <a:bodyPr/>
        <a:lstStyle/>
        <a:p>
          <a:endParaRPr lang="es-MX"/>
        </a:p>
      </dgm:t>
    </dgm:pt>
    <dgm:pt modelId="{25296BF7-7399-44A2-B3CF-FA36CA407259}">
      <dgm:prSet phldrT="[Texto]" custT="1"/>
      <dgm:spPr/>
      <dgm:t>
        <a:bodyPr/>
        <a:lstStyle/>
        <a:p>
          <a:pPr algn="just"/>
          <a:r>
            <a:rPr lang="es-MX" sz="1600" b="1" dirty="0" smtClean="0"/>
            <a:t>Se ocupa de la valoración conceptual y/o revisión de los supuestos teóricos y los condicionantes epistemológicos propios de la materia, que analiza, revisa y propone los conceptos operativos y los programas de investigación e intervención que redunden en una mejora de la actividad de enseñanza-aprendizaje.</a:t>
          </a:r>
          <a:endParaRPr lang="es-MX" sz="1600" b="1" dirty="0"/>
        </a:p>
      </dgm:t>
    </dgm:pt>
    <dgm:pt modelId="{D5ACF790-847F-48C7-9AD0-6DB9C0314A76}" type="parTrans" cxnId="{CDBE08F0-84E6-486E-864C-9F76A2B4E15E}">
      <dgm:prSet/>
      <dgm:spPr/>
      <dgm:t>
        <a:bodyPr/>
        <a:lstStyle/>
        <a:p>
          <a:endParaRPr lang="es-MX"/>
        </a:p>
      </dgm:t>
    </dgm:pt>
    <dgm:pt modelId="{5E07D15A-D2F8-4E0D-80DD-77BE667A83C0}" type="sibTrans" cxnId="{CDBE08F0-84E6-486E-864C-9F76A2B4E15E}">
      <dgm:prSet/>
      <dgm:spPr/>
      <dgm:t>
        <a:bodyPr/>
        <a:lstStyle/>
        <a:p>
          <a:endParaRPr lang="es-MX"/>
        </a:p>
      </dgm:t>
    </dgm:pt>
    <dgm:pt modelId="{F749B5CE-49EA-4C36-9F2E-41FB8CA76B75}">
      <dgm:prSet phldrT="[Texto]"/>
      <dgm:spPr/>
      <dgm:t>
        <a:bodyPr/>
        <a:lstStyle/>
        <a:p>
          <a:endParaRPr lang="es-MX" dirty="0"/>
        </a:p>
      </dgm:t>
    </dgm:pt>
    <dgm:pt modelId="{F37C8DA3-A0FC-4AC3-A8CD-8638732ECAC8}" type="parTrans" cxnId="{5EAE8D23-904F-470F-A9E1-F4DCCFA59D3A}">
      <dgm:prSet/>
      <dgm:spPr/>
      <dgm:t>
        <a:bodyPr/>
        <a:lstStyle/>
        <a:p>
          <a:endParaRPr lang="es-MX"/>
        </a:p>
      </dgm:t>
    </dgm:pt>
    <dgm:pt modelId="{E542EFE2-9760-45A5-91EF-575CAF9A0C55}" type="sibTrans" cxnId="{5EAE8D23-904F-470F-A9E1-F4DCCFA59D3A}">
      <dgm:prSet/>
      <dgm:spPr/>
      <dgm:t>
        <a:bodyPr/>
        <a:lstStyle/>
        <a:p>
          <a:endParaRPr lang="es-MX"/>
        </a:p>
      </dgm:t>
    </dgm:pt>
    <dgm:pt modelId="{06D2A32A-8A9C-4A66-866F-FCFD133401BB}">
      <dgm:prSet phldrT="[Texto]" custT="1"/>
      <dgm:spPr/>
      <dgm:t>
        <a:bodyPr/>
        <a:lstStyle/>
        <a:p>
          <a:pPr algn="just"/>
          <a:r>
            <a:rPr lang="es-MX" sz="1800" b="1" dirty="0" smtClean="0"/>
            <a:t>Una modalidad, también de carácter teórico, que se ocupa de cuestiones generales del aprendizaje y/o  de la especificidad del alumnado. </a:t>
          </a:r>
          <a:endParaRPr lang="es-MX" sz="2400" b="1" dirty="0"/>
        </a:p>
      </dgm:t>
    </dgm:pt>
    <dgm:pt modelId="{47F1767A-5209-4444-9E95-B49F68B1354A}" type="parTrans" cxnId="{6AA29723-B821-4CE5-9190-C3ABEF30F7A2}">
      <dgm:prSet/>
      <dgm:spPr/>
      <dgm:t>
        <a:bodyPr/>
        <a:lstStyle/>
        <a:p>
          <a:endParaRPr lang="es-MX"/>
        </a:p>
      </dgm:t>
    </dgm:pt>
    <dgm:pt modelId="{8F01EE9D-184D-4D99-A31B-B1D0B4B38DD6}" type="sibTrans" cxnId="{6AA29723-B821-4CE5-9190-C3ABEF30F7A2}">
      <dgm:prSet/>
      <dgm:spPr/>
      <dgm:t>
        <a:bodyPr/>
        <a:lstStyle/>
        <a:p>
          <a:endParaRPr lang="es-MX"/>
        </a:p>
      </dgm:t>
    </dgm:pt>
    <dgm:pt modelId="{075C6D64-A793-47E3-A1EC-0C4FBE29720A}">
      <dgm:prSet phldrT="[Texto]"/>
      <dgm:spPr/>
      <dgm:t>
        <a:bodyPr/>
        <a:lstStyle/>
        <a:p>
          <a:endParaRPr lang="es-MX" dirty="0"/>
        </a:p>
      </dgm:t>
    </dgm:pt>
    <dgm:pt modelId="{1E0D9D67-B95F-4F91-8137-22D78F6164E4}" type="parTrans" cxnId="{F065C669-9225-4565-A381-66C63F750A4C}">
      <dgm:prSet/>
      <dgm:spPr/>
      <dgm:t>
        <a:bodyPr/>
        <a:lstStyle/>
        <a:p>
          <a:endParaRPr lang="es-MX"/>
        </a:p>
      </dgm:t>
    </dgm:pt>
    <dgm:pt modelId="{3EFD062C-1DD5-4298-AE61-FC8DEE8A831D}" type="sibTrans" cxnId="{F065C669-9225-4565-A381-66C63F750A4C}">
      <dgm:prSet/>
      <dgm:spPr/>
      <dgm:t>
        <a:bodyPr/>
        <a:lstStyle/>
        <a:p>
          <a:endParaRPr lang="es-MX"/>
        </a:p>
      </dgm:t>
    </dgm:pt>
    <dgm:pt modelId="{C45B6692-1F03-4F16-8629-086AF7FAA9CB}">
      <dgm:prSet phldrT="[Texto]" custT="1"/>
      <dgm:spPr/>
      <dgm:t>
        <a:bodyPr/>
        <a:lstStyle/>
        <a:p>
          <a:pPr algn="just"/>
          <a:r>
            <a:rPr lang="es-MX" sz="1800" b="1" dirty="0" smtClean="0"/>
            <a:t>Una modalidad de carácter eminente practico, destinada a proveer de recursos y propuestas practicas innovadoras, en cuyo diseño influyen las aportaciones de las otras modalidades.</a:t>
          </a:r>
          <a:endParaRPr lang="es-MX" sz="1800" b="1" dirty="0"/>
        </a:p>
      </dgm:t>
    </dgm:pt>
    <dgm:pt modelId="{053F5C52-55A6-43A6-B666-540F3864C315}" type="parTrans" cxnId="{13B91DD4-51ED-4452-9CDC-AAC0A43569FB}">
      <dgm:prSet/>
      <dgm:spPr/>
      <dgm:t>
        <a:bodyPr/>
        <a:lstStyle/>
        <a:p>
          <a:endParaRPr lang="es-MX"/>
        </a:p>
      </dgm:t>
    </dgm:pt>
    <dgm:pt modelId="{A933116B-E915-4C6E-BA26-F0073E15BA26}" type="sibTrans" cxnId="{13B91DD4-51ED-4452-9CDC-AAC0A43569FB}">
      <dgm:prSet/>
      <dgm:spPr/>
      <dgm:t>
        <a:bodyPr/>
        <a:lstStyle/>
        <a:p>
          <a:endParaRPr lang="es-MX"/>
        </a:p>
      </dgm:t>
    </dgm:pt>
    <dgm:pt modelId="{B1FAAC4D-8581-4D29-B9DE-58468A1E0B5C}" type="pres">
      <dgm:prSet presAssocID="{15AB3917-DDB1-4B52-8F91-16E09DA6D04A}" presName="linearFlow" presStyleCnt="0">
        <dgm:presLayoutVars>
          <dgm:dir/>
          <dgm:animLvl val="lvl"/>
          <dgm:resizeHandles val="exact"/>
        </dgm:presLayoutVars>
      </dgm:prSet>
      <dgm:spPr/>
      <dgm:t>
        <a:bodyPr/>
        <a:lstStyle/>
        <a:p>
          <a:endParaRPr lang="es-MX"/>
        </a:p>
      </dgm:t>
    </dgm:pt>
    <dgm:pt modelId="{3C9CCF28-F3A8-4C1A-B2FB-2D4498339593}" type="pres">
      <dgm:prSet presAssocID="{87725398-C263-4C4D-989D-3DDFC46F8CE0}" presName="composite" presStyleCnt="0"/>
      <dgm:spPr/>
    </dgm:pt>
    <dgm:pt modelId="{D5459CEF-6A2C-440C-88DC-3D6FA6A2123B}" type="pres">
      <dgm:prSet presAssocID="{87725398-C263-4C4D-989D-3DDFC46F8CE0}" presName="parentText" presStyleLbl="alignNode1" presStyleIdx="0" presStyleCnt="3">
        <dgm:presLayoutVars>
          <dgm:chMax val="1"/>
          <dgm:bulletEnabled val="1"/>
        </dgm:presLayoutVars>
      </dgm:prSet>
      <dgm:spPr/>
      <dgm:t>
        <a:bodyPr/>
        <a:lstStyle/>
        <a:p>
          <a:endParaRPr lang="es-MX"/>
        </a:p>
      </dgm:t>
    </dgm:pt>
    <dgm:pt modelId="{EBA59BC8-90E5-45F4-9F59-E9E3E1DEB767}" type="pres">
      <dgm:prSet presAssocID="{87725398-C263-4C4D-989D-3DDFC46F8CE0}" presName="descendantText" presStyleLbl="alignAcc1" presStyleIdx="0" presStyleCnt="3" custLinFactNeighborX="413" custLinFactNeighborY="-10">
        <dgm:presLayoutVars>
          <dgm:bulletEnabled val="1"/>
        </dgm:presLayoutVars>
      </dgm:prSet>
      <dgm:spPr/>
      <dgm:t>
        <a:bodyPr/>
        <a:lstStyle/>
        <a:p>
          <a:endParaRPr lang="es-MX"/>
        </a:p>
      </dgm:t>
    </dgm:pt>
    <dgm:pt modelId="{4E8D690A-1F08-4676-A994-12B5143C6271}" type="pres">
      <dgm:prSet presAssocID="{BE4B2310-9449-4A9D-A9C0-C22ACC32B487}" presName="sp" presStyleCnt="0"/>
      <dgm:spPr/>
    </dgm:pt>
    <dgm:pt modelId="{DE8E414F-A219-4DA2-95E7-0AAC1EF67CE5}" type="pres">
      <dgm:prSet presAssocID="{F749B5CE-49EA-4C36-9F2E-41FB8CA76B75}" presName="composite" presStyleCnt="0"/>
      <dgm:spPr/>
    </dgm:pt>
    <dgm:pt modelId="{2AD1BCAD-B2CD-40EB-A880-8B5D94265FC9}" type="pres">
      <dgm:prSet presAssocID="{F749B5CE-49EA-4C36-9F2E-41FB8CA76B75}" presName="parentText" presStyleLbl="alignNode1" presStyleIdx="1" presStyleCnt="3">
        <dgm:presLayoutVars>
          <dgm:chMax val="1"/>
          <dgm:bulletEnabled val="1"/>
        </dgm:presLayoutVars>
      </dgm:prSet>
      <dgm:spPr/>
      <dgm:t>
        <a:bodyPr/>
        <a:lstStyle/>
        <a:p>
          <a:endParaRPr lang="es-MX"/>
        </a:p>
      </dgm:t>
    </dgm:pt>
    <dgm:pt modelId="{A05886E0-EA62-44C7-A78D-7EC10AF0EFCF}" type="pres">
      <dgm:prSet presAssocID="{F749B5CE-49EA-4C36-9F2E-41FB8CA76B75}" presName="descendantText" presStyleLbl="alignAcc1" presStyleIdx="1" presStyleCnt="3">
        <dgm:presLayoutVars>
          <dgm:bulletEnabled val="1"/>
        </dgm:presLayoutVars>
      </dgm:prSet>
      <dgm:spPr/>
      <dgm:t>
        <a:bodyPr/>
        <a:lstStyle/>
        <a:p>
          <a:endParaRPr lang="es-MX"/>
        </a:p>
      </dgm:t>
    </dgm:pt>
    <dgm:pt modelId="{A864C249-B472-4271-A1A2-FC22C9674452}" type="pres">
      <dgm:prSet presAssocID="{E542EFE2-9760-45A5-91EF-575CAF9A0C55}" presName="sp" presStyleCnt="0"/>
      <dgm:spPr/>
    </dgm:pt>
    <dgm:pt modelId="{7A8D8627-8ACC-4AB6-A409-94C55701AA38}" type="pres">
      <dgm:prSet presAssocID="{075C6D64-A793-47E3-A1EC-0C4FBE29720A}" presName="composite" presStyleCnt="0"/>
      <dgm:spPr/>
    </dgm:pt>
    <dgm:pt modelId="{316544AD-C4D0-4144-8B60-276F318804D2}" type="pres">
      <dgm:prSet presAssocID="{075C6D64-A793-47E3-A1EC-0C4FBE29720A}" presName="parentText" presStyleLbl="alignNode1" presStyleIdx="2" presStyleCnt="3">
        <dgm:presLayoutVars>
          <dgm:chMax val="1"/>
          <dgm:bulletEnabled val="1"/>
        </dgm:presLayoutVars>
      </dgm:prSet>
      <dgm:spPr/>
      <dgm:t>
        <a:bodyPr/>
        <a:lstStyle/>
        <a:p>
          <a:endParaRPr lang="es-MX"/>
        </a:p>
      </dgm:t>
    </dgm:pt>
    <dgm:pt modelId="{06EDE8BB-6034-45A6-B466-0DA98AD4A98E}" type="pres">
      <dgm:prSet presAssocID="{075C6D64-A793-47E3-A1EC-0C4FBE29720A}" presName="descendantText" presStyleLbl="alignAcc1" presStyleIdx="2" presStyleCnt="3">
        <dgm:presLayoutVars>
          <dgm:bulletEnabled val="1"/>
        </dgm:presLayoutVars>
      </dgm:prSet>
      <dgm:spPr/>
      <dgm:t>
        <a:bodyPr/>
        <a:lstStyle/>
        <a:p>
          <a:endParaRPr lang="es-MX"/>
        </a:p>
      </dgm:t>
    </dgm:pt>
  </dgm:ptLst>
  <dgm:cxnLst>
    <dgm:cxn modelId="{956D94D2-168F-47CD-A64D-59524625E888}" type="presOf" srcId="{87725398-C263-4C4D-989D-3DDFC46F8CE0}" destId="{D5459CEF-6A2C-440C-88DC-3D6FA6A2123B}" srcOrd="0" destOrd="0" presId="urn:microsoft.com/office/officeart/2005/8/layout/chevron2"/>
    <dgm:cxn modelId="{6AA29723-B821-4CE5-9190-C3ABEF30F7A2}" srcId="{F749B5CE-49EA-4C36-9F2E-41FB8CA76B75}" destId="{06D2A32A-8A9C-4A66-866F-FCFD133401BB}" srcOrd="0" destOrd="0" parTransId="{47F1767A-5209-4444-9E95-B49F68B1354A}" sibTransId="{8F01EE9D-184D-4D99-A31B-B1D0B4B38DD6}"/>
    <dgm:cxn modelId="{B23DC4FA-B15A-43F8-94AB-0C836A862063}" type="presOf" srcId="{C45B6692-1F03-4F16-8629-086AF7FAA9CB}" destId="{06EDE8BB-6034-45A6-B466-0DA98AD4A98E}" srcOrd="0" destOrd="0" presId="urn:microsoft.com/office/officeart/2005/8/layout/chevron2"/>
    <dgm:cxn modelId="{4DFE52B5-B86A-4E34-88BC-9664D7645144}" type="presOf" srcId="{075C6D64-A793-47E3-A1EC-0C4FBE29720A}" destId="{316544AD-C4D0-4144-8B60-276F318804D2}" srcOrd="0" destOrd="0" presId="urn:microsoft.com/office/officeart/2005/8/layout/chevron2"/>
    <dgm:cxn modelId="{5EAE8D23-904F-470F-A9E1-F4DCCFA59D3A}" srcId="{15AB3917-DDB1-4B52-8F91-16E09DA6D04A}" destId="{F749B5CE-49EA-4C36-9F2E-41FB8CA76B75}" srcOrd="1" destOrd="0" parTransId="{F37C8DA3-A0FC-4AC3-A8CD-8638732ECAC8}" sibTransId="{E542EFE2-9760-45A5-91EF-575CAF9A0C55}"/>
    <dgm:cxn modelId="{CDBE08F0-84E6-486E-864C-9F76A2B4E15E}" srcId="{87725398-C263-4C4D-989D-3DDFC46F8CE0}" destId="{25296BF7-7399-44A2-B3CF-FA36CA407259}" srcOrd="0" destOrd="0" parTransId="{D5ACF790-847F-48C7-9AD0-6DB9C0314A76}" sibTransId="{5E07D15A-D2F8-4E0D-80DD-77BE667A83C0}"/>
    <dgm:cxn modelId="{847E914F-C786-4C1E-A1AD-8A651981E9FD}" type="presOf" srcId="{06D2A32A-8A9C-4A66-866F-FCFD133401BB}" destId="{A05886E0-EA62-44C7-A78D-7EC10AF0EFCF}" srcOrd="0" destOrd="0" presId="urn:microsoft.com/office/officeart/2005/8/layout/chevron2"/>
    <dgm:cxn modelId="{F065C669-9225-4565-A381-66C63F750A4C}" srcId="{15AB3917-DDB1-4B52-8F91-16E09DA6D04A}" destId="{075C6D64-A793-47E3-A1EC-0C4FBE29720A}" srcOrd="2" destOrd="0" parTransId="{1E0D9D67-B95F-4F91-8137-22D78F6164E4}" sibTransId="{3EFD062C-1DD5-4298-AE61-FC8DEE8A831D}"/>
    <dgm:cxn modelId="{22CD8297-1DEC-4B2C-8447-F8C674948DA4}" type="presOf" srcId="{F749B5CE-49EA-4C36-9F2E-41FB8CA76B75}" destId="{2AD1BCAD-B2CD-40EB-A880-8B5D94265FC9}" srcOrd="0" destOrd="0" presId="urn:microsoft.com/office/officeart/2005/8/layout/chevron2"/>
    <dgm:cxn modelId="{13B91DD4-51ED-4452-9CDC-AAC0A43569FB}" srcId="{075C6D64-A793-47E3-A1EC-0C4FBE29720A}" destId="{C45B6692-1F03-4F16-8629-086AF7FAA9CB}" srcOrd="0" destOrd="0" parTransId="{053F5C52-55A6-43A6-B666-540F3864C315}" sibTransId="{A933116B-E915-4C6E-BA26-F0073E15BA26}"/>
    <dgm:cxn modelId="{365D814D-506E-4C27-96A8-E16D4A2690A0}" type="presOf" srcId="{25296BF7-7399-44A2-B3CF-FA36CA407259}" destId="{EBA59BC8-90E5-45F4-9F59-E9E3E1DEB767}" srcOrd="0" destOrd="0" presId="urn:microsoft.com/office/officeart/2005/8/layout/chevron2"/>
    <dgm:cxn modelId="{549DBEBB-A50A-4284-B3BE-04B99735C60F}" type="presOf" srcId="{15AB3917-DDB1-4B52-8F91-16E09DA6D04A}" destId="{B1FAAC4D-8581-4D29-B9DE-58468A1E0B5C}" srcOrd="0" destOrd="0" presId="urn:microsoft.com/office/officeart/2005/8/layout/chevron2"/>
    <dgm:cxn modelId="{83DD48D6-B5A7-4016-A97A-DB750D60746F}" srcId="{15AB3917-DDB1-4B52-8F91-16E09DA6D04A}" destId="{87725398-C263-4C4D-989D-3DDFC46F8CE0}" srcOrd="0" destOrd="0" parTransId="{27F0C2C5-504B-4333-972C-701349A06A99}" sibTransId="{BE4B2310-9449-4A9D-A9C0-C22ACC32B487}"/>
    <dgm:cxn modelId="{08474C50-757E-49A9-B502-058B26F2417F}" type="presParOf" srcId="{B1FAAC4D-8581-4D29-B9DE-58468A1E0B5C}" destId="{3C9CCF28-F3A8-4C1A-B2FB-2D4498339593}" srcOrd="0" destOrd="0" presId="urn:microsoft.com/office/officeart/2005/8/layout/chevron2"/>
    <dgm:cxn modelId="{E69A3E0B-68B9-458C-9324-1DBBE80E0E56}" type="presParOf" srcId="{3C9CCF28-F3A8-4C1A-B2FB-2D4498339593}" destId="{D5459CEF-6A2C-440C-88DC-3D6FA6A2123B}" srcOrd="0" destOrd="0" presId="urn:microsoft.com/office/officeart/2005/8/layout/chevron2"/>
    <dgm:cxn modelId="{050BA61B-0D46-4138-94A6-E5A8811D1E36}" type="presParOf" srcId="{3C9CCF28-F3A8-4C1A-B2FB-2D4498339593}" destId="{EBA59BC8-90E5-45F4-9F59-E9E3E1DEB767}" srcOrd="1" destOrd="0" presId="urn:microsoft.com/office/officeart/2005/8/layout/chevron2"/>
    <dgm:cxn modelId="{41ACB32D-4CFE-4F71-BE7B-EC1C54E32A00}" type="presParOf" srcId="{B1FAAC4D-8581-4D29-B9DE-58468A1E0B5C}" destId="{4E8D690A-1F08-4676-A994-12B5143C6271}" srcOrd="1" destOrd="0" presId="urn:microsoft.com/office/officeart/2005/8/layout/chevron2"/>
    <dgm:cxn modelId="{557E83C6-4B18-4B89-9B91-834CEB0F78BD}" type="presParOf" srcId="{B1FAAC4D-8581-4D29-B9DE-58468A1E0B5C}" destId="{DE8E414F-A219-4DA2-95E7-0AAC1EF67CE5}" srcOrd="2" destOrd="0" presId="urn:microsoft.com/office/officeart/2005/8/layout/chevron2"/>
    <dgm:cxn modelId="{4E0B0E4E-7F10-4F77-8306-CDA2155A2529}" type="presParOf" srcId="{DE8E414F-A219-4DA2-95E7-0AAC1EF67CE5}" destId="{2AD1BCAD-B2CD-40EB-A880-8B5D94265FC9}" srcOrd="0" destOrd="0" presId="urn:microsoft.com/office/officeart/2005/8/layout/chevron2"/>
    <dgm:cxn modelId="{9AD0AC32-0152-44CB-AD34-385E854372C0}" type="presParOf" srcId="{DE8E414F-A219-4DA2-95E7-0AAC1EF67CE5}" destId="{A05886E0-EA62-44C7-A78D-7EC10AF0EFCF}" srcOrd="1" destOrd="0" presId="urn:microsoft.com/office/officeart/2005/8/layout/chevron2"/>
    <dgm:cxn modelId="{B5D90A5C-3AB9-4F43-A39B-3D1E335F92EE}" type="presParOf" srcId="{B1FAAC4D-8581-4D29-B9DE-58468A1E0B5C}" destId="{A864C249-B472-4271-A1A2-FC22C9674452}" srcOrd="3" destOrd="0" presId="urn:microsoft.com/office/officeart/2005/8/layout/chevron2"/>
    <dgm:cxn modelId="{82F714F6-C478-41BB-A0F1-18615489FE19}" type="presParOf" srcId="{B1FAAC4D-8581-4D29-B9DE-58468A1E0B5C}" destId="{7A8D8627-8ACC-4AB6-A409-94C55701AA38}" srcOrd="4" destOrd="0" presId="urn:microsoft.com/office/officeart/2005/8/layout/chevron2"/>
    <dgm:cxn modelId="{7750CAB7-852E-47E1-B2AC-28FE76214291}" type="presParOf" srcId="{7A8D8627-8ACC-4AB6-A409-94C55701AA38}" destId="{316544AD-C4D0-4144-8B60-276F318804D2}" srcOrd="0" destOrd="0" presId="urn:microsoft.com/office/officeart/2005/8/layout/chevron2"/>
    <dgm:cxn modelId="{C0E8691F-9E6B-4CD8-BAAF-5BEDDA9D0A5F}" type="presParOf" srcId="{7A8D8627-8ACC-4AB6-A409-94C55701AA38}" destId="{06EDE8BB-6034-45A6-B466-0DA98AD4A98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CEB89-FA1E-45D5-8D48-5CFBF270A8B4}">
      <dsp:nvSpPr>
        <dsp:cNvPr id="0" name=""/>
        <dsp:cNvSpPr/>
      </dsp:nvSpPr>
      <dsp:spPr>
        <a:xfrm>
          <a:off x="0" y="-93384"/>
          <a:ext cx="6995160" cy="1752130"/>
        </a:xfrm>
        <a:prstGeom prst="roundRect">
          <a:avLst>
            <a:gd name="adj" fmla="val 10000"/>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MX" sz="2800" kern="1200" dirty="0" smtClean="0"/>
            <a:t>El objetivo primario de la didáctica de la lengua y la literatura no es el conocimiento formal de la lengua.</a:t>
          </a:r>
          <a:endParaRPr lang="es-MX" sz="2800" kern="1200" dirty="0"/>
        </a:p>
      </dsp:txBody>
      <dsp:txXfrm>
        <a:off x="51318" y="-42066"/>
        <a:ext cx="5104474" cy="1649494"/>
      </dsp:txXfrm>
    </dsp:sp>
    <dsp:sp modelId="{6BE048C2-BFCB-4E81-9623-68DF5EF62108}">
      <dsp:nvSpPr>
        <dsp:cNvPr id="0" name=""/>
        <dsp:cNvSpPr/>
      </dsp:nvSpPr>
      <dsp:spPr>
        <a:xfrm>
          <a:off x="617219" y="1950768"/>
          <a:ext cx="6995160" cy="1752130"/>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MX" sz="3200" kern="1200" dirty="0" smtClean="0"/>
            <a:t>Sino la adquisición de una competencia comunicativa eficaz.</a:t>
          </a:r>
          <a:endParaRPr lang="es-MX" sz="3200" kern="1200" dirty="0"/>
        </a:p>
      </dsp:txBody>
      <dsp:txXfrm>
        <a:off x="668537" y="2002086"/>
        <a:ext cx="5136419" cy="1649494"/>
      </dsp:txXfrm>
    </dsp:sp>
    <dsp:sp modelId="{8BD48F2E-DC8F-468F-8B20-A2937D559B8F}">
      <dsp:nvSpPr>
        <dsp:cNvPr id="0" name=""/>
        <dsp:cNvSpPr/>
      </dsp:nvSpPr>
      <dsp:spPr>
        <a:xfrm>
          <a:off x="1234439" y="3808151"/>
          <a:ext cx="6995160" cy="2125667"/>
        </a:xfrm>
        <a:prstGeom prst="roundRect">
          <a:avLst>
            <a:gd name="adj" fmla="val 10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MX" sz="2400" kern="1200" dirty="0" smtClean="0"/>
            <a:t>Formar hablantes competentes , capaces de relacionarse con otros hablantes, de adecuarse al contexto , de regular sus discursos, negociar los significados, de hacerse entender, de transmitir ideas y transmitir afecto.</a:t>
          </a:r>
          <a:endParaRPr lang="es-MX" sz="2400" kern="1200" dirty="0"/>
        </a:p>
      </dsp:txBody>
      <dsp:txXfrm>
        <a:off x="1296698" y="3870410"/>
        <a:ext cx="5114537" cy="2001149"/>
      </dsp:txXfrm>
    </dsp:sp>
    <dsp:sp modelId="{90AC6CDB-5CD5-4502-AA1C-B13A0EDCAA03}">
      <dsp:nvSpPr>
        <dsp:cNvPr id="0" name=""/>
        <dsp:cNvSpPr/>
      </dsp:nvSpPr>
      <dsp:spPr>
        <a:xfrm>
          <a:off x="5856275" y="1235314"/>
          <a:ext cx="1138884" cy="1138884"/>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6112524" y="1235314"/>
        <a:ext cx="626386" cy="857010"/>
      </dsp:txXfrm>
    </dsp:sp>
    <dsp:sp modelId="{FDA5BDE0-4504-4A53-B12D-ED9F1E9779E3}">
      <dsp:nvSpPr>
        <dsp:cNvPr id="0" name=""/>
        <dsp:cNvSpPr/>
      </dsp:nvSpPr>
      <dsp:spPr>
        <a:xfrm>
          <a:off x="6473495" y="3267786"/>
          <a:ext cx="1138884" cy="1138884"/>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6729744" y="3267786"/>
        <a:ext cx="626386" cy="857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C8718-D5C1-40E8-B70C-A2EFA1397235}">
      <dsp:nvSpPr>
        <dsp:cNvPr id="0" name=""/>
        <dsp:cNvSpPr/>
      </dsp:nvSpPr>
      <dsp:spPr>
        <a:xfrm>
          <a:off x="0" y="477481"/>
          <a:ext cx="8229600" cy="806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BEA50-5615-4E38-8234-FC3EF236C029}">
      <dsp:nvSpPr>
        <dsp:cNvPr id="0" name=""/>
        <dsp:cNvSpPr/>
      </dsp:nvSpPr>
      <dsp:spPr>
        <a:xfrm>
          <a:off x="411480" y="5161"/>
          <a:ext cx="5760720" cy="944640"/>
        </a:xfrm>
        <a:prstGeom prst="round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just" defTabSz="622300">
            <a:lnSpc>
              <a:spcPct val="90000"/>
            </a:lnSpc>
            <a:spcBef>
              <a:spcPct val="0"/>
            </a:spcBef>
            <a:spcAft>
              <a:spcPct val="35000"/>
            </a:spcAft>
          </a:pPr>
          <a:r>
            <a:rPr lang="es-MX" sz="1400" b="1" kern="1200" dirty="0" smtClean="0"/>
            <a:t>La lengua es un instrumento para alcanzar logros  de la relación social; la actividad didáctica  potencia el uso de ese instrumento lingüístico. (hacer cosas con palabras, como señalara Austin: 1962); por la misma razón atiende especialmente a la funcionalidad del mensaje.</a:t>
          </a:r>
          <a:endParaRPr lang="es-MX" sz="1400" b="1" kern="1200" dirty="0"/>
        </a:p>
      </dsp:txBody>
      <dsp:txXfrm>
        <a:off x="457594" y="51275"/>
        <a:ext cx="5668492" cy="852412"/>
      </dsp:txXfrm>
    </dsp:sp>
    <dsp:sp modelId="{2ED075C3-3E39-4EA7-9E6A-12D8C2F81B07}">
      <dsp:nvSpPr>
        <dsp:cNvPr id="0" name=""/>
        <dsp:cNvSpPr/>
      </dsp:nvSpPr>
      <dsp:spPr>
        <a:xfrm>
          <a:off x="0" y="1929001"/>
          <a:ext cx="8229600" cy="806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391FF2-90DC-4FE7-98E9-6A0378467190}">
      <dsp:nvSpPr>
        <dsp:cNvPr id="0" name=""/>
        <dsp:cNvSpPr/>
      </dsp:nvSpPr>
      <dsp:spPr>
        <a:xfrm>
          <a:off x="411480" y="1456681"/>
          <a:ext cx="5760720" cy="944640"/>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just" defTabSz="711200">
            <a:lnSpc>
              <a:spcPct val="90000"/>
            </a:lnSpc>
            <a:spcBef>
              <a:spcPct val="0"/>
            </a:spcBef>
            <a:spcAft>
              <a:spcPct val="35000"/>
            </a:spcAft>
          </a:pPr>
          <a:r>
            <a:rPr lang="es-MX" sz="1600" b="1" kern="1200" dirty="0" smtClean="0"/>
            <a:t>La interacción natural siempre tiende al propósito de la efectiva comunicación , es decir, el intercambio de información de interés   para los interlocutores, pero también al mero cambio afectivo.</a:t>
          </a:r>
          <a:endParaRPr lang="es-MX" sz="1600" b="1" kern="1200" dirty="0"/>
        </a:p>
      </dsp:txBody>
      <dsp:txXfrm>
        <a:off x="457594" y="1502795"/>
        <a:ext cx="5668492" cy="852412"/>
      </dsp:txXfrm>
    </dsp:sp>
    <dsp:sp modelId="{313D1D2F-ABFE-44AE-B107-88CFD9045F10}">
      <dsp:nvSpPr>
        <dsp:cNvPr id="0" name=""/>
        <dsp:cNvSpPr/>
      </dsp:nvSpPr>
      <dsp:spPr>
        <a:xfrm>
          <a:off x="0" y="3380521"/>
          <a:ext cx="8229600" cy="806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9C0D77-0726-4FB1-BBA2-28EA46EA1421}">
      <dsp:nvSpPr>
        <dsp:cNvPr id="0" name=""/>
        <dsp:cNvSpPr/>
      </dsp:nvSpPr>
      <dsp:spPr>
        <a:xfrm>
          <a:off x="411480" y="2908201"/>
          <a:ext cx="5760720" cy="944640"/>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just" defTabSz="622300">
            <a:lnSpc>
              <a:spcPct val="90000"/>
            </a:lnSpc>
            <a:spcBef>
              <a:spcPct val="0"/>
            </a:spcBef>
            <a:spcAft>
              <a:spcPct val="35000"/>
            </a:spcAft>
          </a:pPr>
          <a:r>
            <a:rPr lang="es-MX" sz="1400" b="1" kern="1200" dirty="0" smtClean="0"/>
            <a:t>La metodología, centrada en la producción y comprensión de mensajes completos y reales, trabaja con unidades lingüísticas discursivo-textuales , en las que se integran conjuntamente  todos los niveles de la comunicación  ( gramatical, conceptual, pragmático,  kinesico).</a:t>
          </a:r>
          <a:endParaRPr lang="es-MX" sz="1400" b="1" kern="1200" dirty="0"/>
        </a:p>
      </dsp:txBody>
      <dsp:txXfrm>
        <a:off x="457594" y="2954315"/>
        <a:ext cx="5668492" cy="852412"/>
      </dsp:txXfrm>
    </dsp:sp>
    <dsp:sp modelId="{B096CC71-A4CA-430B-BF58-8C847658BC03}">
      <dsp:nvSpPr>
        <dsp:cNvPr id="0" name=""/>
        <dsp:cNvSpPr/>
      </dsp:nvSpPr>
      <dsp:spPr>
        <a:xfrm>
          <a:off x="0" y="4832041"/>
          <a:ext cx="8229600" cy="806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F95381-77F6-4A12-A8F4-C492C58195D9}">
      <dsp:nvSpPr>
        <dsp:cNvPr id="0" name=""/>
        <dsp:cNvSpPr/>
      </dsp:nvSpPr>
      <dsp:spPr>
        <a:xfrm>
          <a:off x="411480" y="4359721"/>
          <a:ext cx="5760720" cy="944640"/>
        </a:xfrm>
        <a:prstGeom prst="round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just" defTabSz="711200">
            <a:lnSpc>
              <a:spcPct val="90000"/>
            </a:lnSpc>
            <a:spcBef>
              <a:spcPct val="0"/>
            </a:spcBef>
            <a:spcAft>
              <a:spcPct val="35000"/>
            </a:spcAft>
          </a:pPr>
          <a:r>
            <a:rPr lang="es-MX" sz="1600" b="1" kern="1200" dirty="0" smtClean="0"/>
            <a:t>Dada la espontaneidad del proceso comunicativo, su condicionante didáctico no ah de invalidar la libertad de elección del qué expresar ni del como elaborar los mensajes. </a:t>
          </a:r>
          <a:endParaRPr lang="es-MX" sz="1600" b="1" kern="1200" dirty="0"/>
        </a:p>
      </dsp:txBody>
      <dsp:txXfrm>
        <a:off x="457594" y="4405835"/>
        <a:ext cx="5668492" cy="852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18417-8E37-4FDF-B914-1DFE8DA4620E}">
      <dsp:nvSpPr>
        <dsp:cNvPr id="0" name=""/>
        <dsp:cNvSpPr/>
      </dsp:nvSpPr>
      <dsp:spPr>
        <a:xfrm>
          <a:off x="3291839" y="704"/>
          <a:ext cx="4937760" cy="2746470"/>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s-MX" sz="2400" b="1" kern="1200" dirty="0" smtClean="0"/>
            <a:t>El objetivo es que el alumno sea capaz de comunicarse con otros interlocutores empleando esa lengua como instrumento de comunicación .</a:t>
          </a:r>
          <a:endParaRPr lang="es-MX" sz="2400" b="1" kern="1200" dirty="0"/>
        </a:p>
      </dsp:txBody>
      <dsp:txXfrm>
        <a:off x="3291839" y="344013"/>
        <a:ext cx="3907834" cy="2059852"/>
      </dsp:txXfrm>
    </dsp:sp>
    <dsp:sp modelId="{DD2D31CE-DB69-4C05-B0C7-67ACE7F8BEF6}">
      <dsp:nvSpPr>
        <dsp:cNvPr id="0" name=""/>
        <dsp:cNvSpPr/>
      </dsp:nvSpPr>
      <dsp:spPr>
        <a:xfrm>
          <a:off x="0" y="704"/>
          <a:ext cx="3291840" cy="2746470"/>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MX" sz="2800" b="1" kern="1200" dirty="0" smtClean="0">
              <a:solidFill>
                <a:schemeClr val="tx1"/>
              </a:solidFill>
            </a:rPr>
            <a:t>En la enseñanza de una lengua extranjera:</a:t>
          </a:r>
          <a:endParaRPr lang="es-MX" sz="2800" kern="1200" dirty="0">
            <a:solidFill>
              <a:schemeClr val="tx1"/>
            </a:solidFill>
          </a:endParaRPr>
        </a:p>
      </dsp:txBody>
      <dsp:txXfrm>
        <a:off x="134072" y="134776"/>
        <a:ext cx="3023696" cy="2478326"/>
      </dsp:txXfrm>
    </dsp:sp>
    <dsp:sp modelId="{AE0BDBA5-0609-4329-AC42-4470862169CE}">
      <dsp:nvSpPr>
        <dsp:cNvPr id="0" name=""/>
        <dsp:cNvSpPr/>
      </dsp:nvSpPr>
      <dsp:spPr>
        <a:xfrm>
          <a:off x="3291839" y="3021822"/>
          <a:ext cx="4937760" cy="2746470"/>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es-MX" sz="1600" b="1" kern="1200" dirty="0" smtClean="0"/>
            <a:t>Que el alumno sea capaz de entrar en una línea de adquisición del nuevo código, para que sea capaz de emplearlo libre y espontáneamente; y el modo de conseguirlo será, esencialmente, ubicar al alumno en un entorno comunicativo significativo el aula de lengua, donde la actividad básica no es aprender una lección, sino hacer cosas empleando el nuevo idioma.</a:t>
          </a:r>
          <a:endParaRPr lang="es-MX" sz="1600" b="1" kern="1200" dirty="0"/>
        </a:p>
      </dsp:txBody>
      <dsp:txXfrm>
        <a:off x="3291839" y="3365131"/>
        <a:ext cx="3907834" cy="2059852"/>
      </dsp:txXfrm>
    </dsp:sp>
    <dsp:sp modelId="{44980DE5-D677-4AA7-A5D7-F11AB6519E5B}">
      <dsp:nvSpPr>
        <dsp:cNvPr id="0" name=""/>
        <dsp:cNvSpPr/>
      </dsp:nvSpPr>
      <dsp:spPr>
        <a:xfrm>
          <a:off x="0" y="3021822"/>
          <a:ext cx="3291840" cy="2746470"/>
        </a:xfrm>
        <a:prstGeom prst="round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MX" sz="3600" b="1" kern="1200" dirty="0" smtClean="0"/>
            <a:t>Objetivo mediato:</a:t>
          </a:r>
          <a:endParaRPr lang="es-MX" sz="3600" b="1" kern="1200" dirty="0"/>
        </a:p>
      </dsp:txBody>
      <dsp:txXfrm>
        <a:off x="134072" y="3155894"/>
        <a:ext cx="3023696" cy="2478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9554B-7275-41F5-BA6A-501550DA5B2D}">
      <dsp:nvSpPr>
        <dsp:cNvPr id="0" name=""/>
        <dsp:cNvSpPr/>
      </dsp:nvSpPr>
      <dsp:spPr>
        <a:xfrm>
          <a:off x="0" y="544498"/>
          <a:ext cx="8229600" cy="4680000"/>
        </a:xfrm>
        <a:prstGeom prst="rightArrow">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157B86-C3C9-461E-AA9B-1CD7057C003E}">
      <dsp:nvSpPr>
        <dsp:cNvPr id="0" name=""/>
        <dsp:cNvSpPr/>
      </dsp:nvSpPr>
      <dsp:spPr>
        <a:xfrm>
          <a:off x="5423579" y="1714498"/>
          <a:ext cx="1983060" cy="23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s-MX" sz="1600" b="1" kern="1200" dirty="0" smtClean="0"/>
            <a:t>Adquiera una competencia literaria que le permita leer un texto literario, relacionarlo con otros, comprender su sentido, etc.</a:t>
          </a:r>
          <a:endParaRPr lang="es-MX" sz="1600" b="1" kern="1200" dirty="0"/>
        </a:p>
      </dsp:txBody>
      <dsp:txXfrm>
        <a:off x="5423579" y="1714498"/>
        <a:ext cx="1983060" cy="2340000"/>
      </dsp:txXfrm>
    </dsp:sp>
    <dsp:sp modelId="{61D09CD9-C67E-495A-A74E-BCDA531E8737}">
      <dsp:nvSpPr>
        <dsp:cNvPr id="0" name=""/>
        <dsp:cNvSpPr/>
      </dsp:nvSpPr>
      <dsp:spPr>
        <a:xfrm>
          <a:off x="3043907" y="1714498"/>
          <a:ext cx="1983060" cy="23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s-MX" sz="1600" b="1" kern="1200" dirty="0" smtClean="0"/>
            <a:t>Cambio radical en los objetivos didácticos, no se trata de que el alumno se aprenda las cosas solamente de forma memorística.</a:t>
          </a:r>
          <a:endParaRPr lang="es-MX" sz="1600" b="1" kern="1200" dirty="0"/>
        </a:p>
      </dsp:txBody>
      <dsp:txXfrm>
        <a:off x="3043907" y="1714498"/>
        <a:ext cx="1983060" cy="2340000"/>
      </dsp:txXfrm>
    </dsp:sp>
    <dsp:sp modelId="{91A57B27-07B3-4FA2-9AC2-F20C3ED5A8B2}">
      <dsp:nvSpPr>
        <dsp:cNvPr id="0" name=""/>
        <dsp:cNvSpPr/>
      </dsp:nvSpPr>
      <dsp:spPr>
        <a:xfrm>
          <a:off x="664234" y="1714498"/>
          <a:ext cx="1983060" cy="23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s-MX" sz="1600" b="1" kern="1200" dirty="0" smtClean="0"/>
            <a:t>Las implicaciones del paradigma comunicativo en la enseñanza de la literatura  </a:t>
          </a:r>
          <a:endParaRPr lang="es-MX" sz="1600" b="1" kern="1200" dirty="0"/>
        </a:p>
      </dsp:txBody>
      <dsp:txXfrm>
        <a:off x="664234" y="1714498"/>
        <a:ext cx="1983060" cy="234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59CEF-6A2C-440C-88DC-3D6FA6A2123B}">
      <dsp:nvSpPr>
        <dsp:cNvPr id="0" name=""/>
        <dsp:cNvSpPr/>
      </dsp:nvSpPr>
      <dsp:spPr>
        <a:xfrm rot="5400000">
          <a:off x="-300918" y="303950"/>
          <a:ext cx="2006124" cy="140428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endParaRPr lang="es-MX" sz="4300" kern="1200" dirty="0"/>
        </a:p>
      </dsp:txBody>
      <dsp:txXfrm rot="-5400000">
        <a:off x="1" y="705174"/>
        <a:ext cx="1404286" cy="601838"/>
      </dsp:txXfrm>
    </dsp:sp>
    <dsp:sp modelId="{EBA59BC8-90E5-45F4-9F59-E9E3E1DEB767}">
      <dsp:nvSpPr>
        <dsp:cNvPr id="0" name=""/>
        <dsp:cNvSpPr/>
      </dsp:nvSpPr>
      <dsp:spPr>
        <a:xfrm rot="5400000">
          <a:off x="4164953" y="-2757764"/>
          <a:ext cx="1303980" cy="682531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MX" sz="1600" b="1" kern="1200" dirty="0" smtClean="0"/>
            <a:t>Se ocupa de la valoración conceptual y/o revisión de los supuestos teóricos y los condicionantes epistemológicos propios de la materia, que analiza, revisa y propone los conceptos operativos y los programas de investigación e intervención que redunden en una mejora de la actividad de enseñanza-aprendizaje.</a:t>
          </a:r>
          <a:endParaRPr lang="es-MX" sz="1600" b="1" kern="1200" dirty="0"/>
        </a:p>
      </dsp:txBody>
      <dsp:txXfrm rot="-5400000">
        <a:off x="1404287" y="66557"/>
        <a:ext cx="6761658" cy="1176670"/>
      </dsp:txXfrm>
    </dsp:sp>
    <dsp:sp modelId="{2AD1BCAD-B2CD-40EB-A880-8B5D94265FC9}">
      <dsp:nvSpPr>
        <dsp:cNvPr id="0" name=""/>
        <dsp:cNvSpPr/>
      </dsp:nvSpPr>
      <dsp:spPr>
        <a:xfrm rot="5400000">
          <a:off x="-300918" y="2119657"/>
          <a:ext cx="2006124" cy="140428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endParaRPr lang="es-MX" sz="4300" kern="1200" dirty="0"/>
        </a:p>
      </dsp:txBody>
      <dsp:txXfrm rot="-5400000">
        <a:off x="1" y="2520881"/>
        <a:ext cx="1404286" cy="601838"/>
      </dsp:txXfrm>
    </dsp:sp>
    <dsp:sp modelId="{A05886E0-EA62-44C7-A78D-7EC10AF0EFCF}">
      <dsp:nvSpPr>
        <dsp:cNvPr id="0" name=""/>
        <dsp:cNvSpPr/>
      </dsp:nvSpPr>
      <dsp:spPr>
        <a:xfrm rot="5400000">
          <a:off x="4164953" y="-941927"/>
          <a:ext cx="1303980" cy="682531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MX" sz="1800" b="1" kern="1200" dirty="0" smtClean="0"/>
            <a:t>Una modalidad, también de carácter teórico, que se ocupa de cuestiones generales del aprendizaje y/o  de la especificidad del alumnado. </a:t>
          </a:r>
          <a:endParaRPr lang="es-MX" sz="2400" b="1" kern="1200" dirty="0"/>
        </a:p>
      </dsp:txBody>
      <dsp:txXfrm rot="-5400000">
        <a:off x="1404287" y="1882394"/>
        <a:ext cx="6761658" cy="1176670"/>
      </dsp:txXfrm>
    </dsp:sp>
    <dsp:sp modelId="{316544AD-C4D0-4144-8B60-276F318804D2}">
      <dsp:nvSpPr>
        <dsp:cNvPr id="0" name=""/>
        <dsp:cNvSpPr/>
      </dsp:nvSpPr>
      <dsp:spPr>
        <a:xfrm rot="5400000">
          <a:off x="-300918" y="3935364"/>
          <a:ext cx="2006124" cy="140428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endParaRPr lang="es-MX" sz="4300" kern="1200" dirty="0"/>
        </a:p>
      </dsp:txBody>
      <dsp:txXfrm rot="-5400000">
        <a:off x="1" y="4336588"/>
        <a:ext cx="1404286" cy="601838"/>
      </dsp:txXfrm>
    </dsp:sp>
    <dsp:sp modelId="{06EDE8BB-6034-45A6-B466-0DA98AD4A98E}">
      <dsp:nvSpPr>
        <dsp:cNvPr id="0" name=""/>
        <dsp:cNvSpPr/>
      </dsp:nvSpPr>
      <dsp:spPr>
        <a:xfrm rot="5400000">
          <a:off x="4164953" y="873779"/>
          <a:ext cx="1303980" cy="682531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MX" sz="1800" b="1" kern="1200" dirty="0" smtClean="0"/>
            <a:t>Una modalidad de carácter eminente practico, destinada a proveer de recursos y propuestas practicas innovadoras, en cuyo diseño influyen las aportaciones de las otras modalidades.</a:t>
          </a:r>
          <a:endParaRPr lang="es-MX" sz="1800" b="1" kern="1200" dirty="0"/>
        </a:p>
      </dsp:txBody>
      <dsp:txXfrm rot="-5400000">
        <a:off x="1404287" y="3698101"/>
        <a:ext cx="6761658" cy="117667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ACDC46-8731-43A2-97A0-DAC9F80FB2CB}" type="datetimeFigureOut">
              <a:rPr lang="es-MX" smtClean="0"/>
              <a:pPr/>
              <a:t>24/06/2013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6FB34-B12F-425D-8799-C5BA45789B62}" type="slidenum">
              <a:rPr lang="es-MX" smtClean="0"/>
              <a:pPr/>
              <a:t>‹Nº›</a:t>
            </a:fld>
            <a:endParaRPr lang="es-MX"/>
          </a:p>
        </p:txBody>
      </p:sp>
    </p:spTree>
    <p:extLst>
      <p:ext uri="{BB962C8B-B14F-4D97-AF65-F5344CB8AC3E}">
        <p14:creationId xmlns:p14="http://schemas.microsoft.com/office/powerpoint/2010/main" xmlns="" val="1264143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EB6FB34-B12F-425D-8799-C5BA45789B62}" type="slidenum">
              <a:rPr lang="es-MX" smtClean="0"/>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EB6FB34-B12F-425D-8799-C5BA45789B62}" type="slidenum">
              <a:rPr lang="es-MX" smtClean="0"/>
              <a:pPr/>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EB6FB34-B12F-425D-8799-C5BA45789B62}" type="slidenum">
              <a:rPr lang="es-MX" smtClean="0"/>
              <a:pPr/>
              <a:t>11</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EB6FB34-B12F-425D-8799-C5BA45789B62}" type="slidenum">
              <a:rPr lang="es-MX" smtClean="0"/>
              <a:pPr/>
              <a:t>12</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EB6FB34-B12F-425D-8799-C5BA45789B62}" type="slidenum">
              <a:rPr lang="es-MX" smtClean="0"/>
              <a:pPr/>
              <a:t>13</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EB6FB34-B12F-425D-8799-C5BA45789B62}" type="slidenum">
              <a:rPr lang="es-MX" smtClean="0"/>
              <a:pPr/>
              <a:t>14</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EB6FB34-B12F-425D-8799-C5BA45789B62}" type="slidenum">
              <a:rPr lang="es-MX" smtClean="0"/>
              <a:pPr/>
              <a:t>15</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EB6FB34-B12F-425D-8799-C5BA45789B62}" type="slidenum">
              <a:rPr lang="es-MX" smtClean="0"/>
              <a:pPr/>
              <a:t>16</a:t>
            </a:fld>
            <a:endParaRPr 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EB6FB34-B12F-425D-8799-C5BA45789B62}" type="slidenum">
              <a:rPr lang="es-MX" smtClean="0"/>
              <a:pPr/>
              <a:t>17</a:t>
            </a:fld>
            <a:endParaRPr lang="es-MX"/>
          </a:p>
        </p:txBody>
      </p:sp>
    </p:spTree>
    <p:extLst>
      <p:ext uri="{BB962C8B-B14F-4D97-AF65-F5344CB8AC3E}">
        <p14:creationId xmlns:p14="http://schemas.microsoft.com/office/powerpoint/2010/main" xmlns="" val="3394107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19DD276-E8EF-4BE1-A5CA-8F8B30B1F564}" type="slidenum">
              <a:rPr lang="es-MX" smtClean="0"/>
              <a:pPr/>
              <a:t>18</a:t>
            </a:fld>
            <a:endParaRPr 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19DD276-E8EF-4BE1-A5CA-8F8B30B1F564}" type="slidenum">
              <a:rPr lang="es-MX" smtClean="0"/>
              <a:pPr/>
              <a:t>19</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EB6FB34-B12F-425D-8799-C5BA45789B62}" type="slidenum">
              <a:rPr lang="es-MX" smtClean="0"/>
              <a:pPr/>
              <a:t>2</a:t>
            </a:fld>
            <a:endParaRPr 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19DD276-E8EF-4BE1-A5CA-8F8B30B1F564}" type="slidenum">
              <a:rPr lang="es-MX" smtClean="0"/>
              <a:pPr/>
              <a:t>20</a:t>
            </a:fld>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19DD276-E8EF-4BE1-A5CA-8F8B30B1F564}" type="slidenum">
              <a:rPr lang="es-MX" smtClean="0"/>
              <a:pPr/>
              <a:t>21</a:t>
            </a:fld>
            <a:endParaRPr lang="es-MX"/>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19DD276-E8EF-4BE1-A5CA-8F8B30B1F564}" type="slidenum">
              <a:rPr lang="es-MX" smtClean="0"/>
              <a:pPr/>
              <a:t>22</a:t>
            </a:fld>
            <a:endParaRPr lang="es-MX"/>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19DD276-E8EF-4BE1-A5CA-8F8B30B1F564}" type="slidenum">
              <a:rPr lang="es-MX" smtClean="0"/>
              <a:pPr/>
              <a:t>23</a:t>
            </a:fld>
            <a:endParaRPr lang="es-MX"/>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19DD276-E8EF-4BE1-A5CA-8F8B30B1F564}" type="slidenum">
              <a:rPr lang="es-MX" smtClean="0"/>
              <a:pPr/>
              <a:t>24</a:t>
            </a:fld>
            <a:endParaRPr 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19DD276-E8EF-4BE1-A5CA-8F8B30B1F564}" type="slidenum">
              <a:rPr lang="es-MX" smtClean="0"/>
              <a:pPr/>
              <a:t>25</a:t>
            </a:fld>
            <a:endParaRPr lang="es-MX"/>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19DD276-E8EF-4BE1-A5CA-8F8B30B1F564}" type="slidenum">
              <a:rPr lang="es-MX" smtClean="0"/>
              <a:pPr/>
              <a:t>26</a:t>
            </a:fld>
            <a:endParaRPr lang="es-MX"/>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19DD276-E8EF-4BE1-A5CA-8F8B30B1F564}" type="slidenum">
              <a:rPr lang="es-MX" smtClean="0"/>
              <a:pPr/>
              <a:t>27</a:t>
            </a:fld>
            <a:endParaRPr lang="es-MX"/>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19DD276-E8EF-4BE1-A5CA-8F8B30B1F564}" type="slidenum">
              <a:rPr lang="es-MX" smtClean="0"/>
              <a:pPr/>
              <a:t>28</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EB6FB34-B12F-425D-8799-C5BA45789B62}" type="slidenum">
              <a:rPr lang="es-MX" smtClean="0"/>
              <a:pPr/>
              <a:t>3</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EB6FB34-B12F-425D-8799-C5BA45789B62}" type="slidenum">
              <a:rPr lang="es-MX" smtClean="0"/>
              <a:pPr/>
              <a:t>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EB6FB34-B12F-425D-8799-C5BA45789B62}" type="slidenum">
              <a:rPr lang="es-MX" smtClean="0"/>
              <a:pPr/>
              <a:t>5</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EB6FB34-B12F-425D-8799-C5BA45789B62}" type="slidenum">
              <a:rPr lang="es-MX" smtClean="0"/>
              <a:pPr/>
              <a:t>6</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EB6FB34-B12F-425D-8799-C5BA45789B62}" type="slidenum">
              <a:rPr lang="es-MX" smtClean="0"/>
              <a:pPr/>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EB6FB34-B12F-425D-8799-C5BA45789B62}" type="slidenum">
              <a:rPr lang="es-MX" smtClean="0"/>
              <a:pPr/>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EB6FB34-B12F-425D-8799-C5BA45789B62}" type="slidenum">
              <a:rPr lang="es-MX" smtClean="0"/>
              <a:pPr/>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007AE491-7A86-4E6F-9220-92941327C78D}" type="datetimeFigureOut">
              <a:rPr lang="es-MX" smtClean="0"/>
              <a:pPr/>
              <a:t>24/06/2013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EDA2ED-07DE-4561-9131-A18F9F42E9A5}" type="slidenum">
              <a:rPr lang="es-MX" smtClean="0"/>
              <a:pPr/>
              <a:t>‹Nº›</a:t>
            </a:fld>
            <a:endParaRPr lang="es-MX"/>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07AE491-7A86-4E6F-9220-92941327C78D}" type="datetimeFigureOut">
              <a:rPr lang="es-MX" smtClean="0"/>
              <a:pPr/>
              <a:t>24/06/2013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EDA2ED-07DE-4561-9131-A18F9F42E9A5}"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07AE491-7A86-4E6F-9220-92941327C78D}" type="datetimeFigureOut">
              <a:rPr lang="es-MX" smtClean="0"/>
              <a:pPr/>
              <a:t>24/06/2013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EDA2ED-07DE-4561-9131-A18F9F42E9A5}"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07AE491-7A86-4E6F-9220-92941327C78D}" type="datetimeFigureOut">
              <a:rPr lang="es-MX" smtClean="0"/>
              <a:pPr/>
              <a:t>24/06/2013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EDA2ED-07DE-4561-9131-A18F9F42E9A5}"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5" name="Title 94"/>
          <p:cNvSpPr>
            <a:spLocks noGrp="1"/>
          </p:cNvSpPr>
          <p:nvPr>
            <p:ph type="title"/>
          </p:nvPr>
        </p:nvSpPr>
        <p:spPr>
          <a:xfrm>
            <a:off x="457200" y="4463568"/>
            <a:ext cx="8305800" cy="1143000"/>
          </a:xfrm>
        </p:spPr>
        <p:txBody>
          <a:bodyPr/>
          <a:lstStyle/>
          <a:p>
            <a:r>
              <a:rPr lang="es-ES" smtClean="0"/>
              <a:t>Haga clic para modificar el estilo de título del patrón</a:t>
            </a:r>
            <a:endParaRPr lang="en-US"/>
          </a:p>
        </p:txBody>
      </p:sp>
      <p:sp>
        <p:nvSpPr>
          <p:cNvPr id="2" name="Date Placeholder 1"/>
          <p:cNvSpPr>
            <a:spLocks noGrp="1"/>
          </p:cNvSpPr>
          <p:nvPr>
            <p:ph type="dt" sz="half" idx="10"/>
          </p:nvPr>
        </p:nvSpPr>
        <p:spPr/>
        <p:txBody>
          <a:bodyPr/>
          <a:lstStyle/>
          <a:p>
            <a:fld id="{007AE491-7A86-4E6F-9220-92941327C78D}" type="datetimeFigureOut">
              <a:rPr lang="es-MX" smtClean="0"/>
              <a:pPr/>
              <a:t>24/06/2013</a:t>
            </a:fld>
            <a:endParaRPr lang="es-MX"/>
          </a:p>
        </p:txBody>
      </p:sp>
      <p:sp>
        <p:nvSpPr>
          <p:cNvPr id="91" name="Footer Placeholder 90"/>
          <p:cNvSpPr>
            <a:spLocks noGrp="1"/>
          </p:cNvSpPr>
          <p:nvPr>
            <p:ph type="ftr" sz="quarter" idx="11"/>
          </p:nvPr>
        </p:nvSpPr>
        <p:spPr/>
        <p:txBody>
          <a:bodyPr/>
          <a:lstStyle/>
          <a:p>
            <a:endParaRPr lang="es-MX"/>
          </a:p>
        </p:txBody>
      </p:sp>
      <p:sp>
        <p:nvSpPr>
          <p:cNvPr id="92" name="Slide Number Placeholder 91"/>
          <p:cNvSpPr>
            <a:spLocks noGrp="1"/>
          </p:cNvSpPr>
          <p:nvPr>
            <p:ph type="sldNum" sz="quarter" idx="12"/>
          </p:nvPr>
        </p:nvSpPr>
        <p:spPr/>
        <p:txBody>
          <a:bodyPr/>
          <a:lstStyle/>
          <a:p>
            <a:fld id="{2DEDA2ED-07DE-4561-9131-A18F9F42E9A5}"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007AE491-7A86-4E6F-9220-92941327C78D}" type="datetimeFigureOut">
              <a:rPr lang="es-MX" smtClean="0"/>
              <a:pPr/>
              <a:t>24/06/2013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DEDA2ED-07DE-4561-9131-A18F9F42E9A5}"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007AE491-7A86-4E6F-9220-92941327C78D}" type="datetimeFigureOut">
              <a:rPr lang="es-MX" smtClean="0"/>
              <a:pPr/>
              <a:t>24/06/2013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DEDA2ED-07DE-4561-9131-A18F9F42E9A5}"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07AE491-7A86-4E6F-9220-92941327C78D}" type="datetimeFigureOut">
              <a:rPr lang="es-MX" smtClean="0"/>
              <a:pPr/>
              <a:t>24/06/2013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DEDA2ED-07DE-4561-9131-A18F9F42E9A5}"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AE491-7A86-4E6F-9220-92941327C78D}" type="datetimeFigureOut">
              <a:rPr lang="es-MX" smtClean="0"/>
              <a:pPr/>
              <a:t>24/06/2013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DEDA2ED-07DE-4561-9131-A18F9F42E9A5}"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07AE491-7A86-4E6F-9220-92941327C78D}" type="datetimeFigureOut">
              <a:rPr lang="es-MX" smtClean="0"/>
              <a:pPr/>
              <a:t>24/06/2013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DEDA2ED-07DE-4561-9131-A18F9F42E9A5}" type="slidenum">
              <a:rPr lang="es-MX" smtClean="0"/>
              <a:pPr/>
              <a:t>‹Nº›</a:t>
            </a:fld>
            <a:endParaRPr lang="es-MX"/>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Date Placeholder 4"/>
          <p:cNvSpPr>
            <a:spLocks noGrp="1"/>
          </p:cNvSpPr>
          <p:nvPr>
            <p:ph type="dt" sz="half" idx="10"/>
          </p:nvPr>
        </p:nvSpPr>
        <p:spPr/>
        <p:txBody>
          <a:bodyPr/>
          <a:lstStyle/>
          <a:p>
            <a:fld id="{007AE491-7A86-4E6F-9220-92941327C78D}" type="datetimeFigureOut">
              <a:rPr lang="es-MX" smtClean="0"/>
              <a:pPr/>
              <a:t>24/06/2013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DEDA2ED-07DE-4561-9131-A18F9F42E9A5}" type="slidenum">
              <a:rPr lang="es-MX" smtClean="0"/>
              <a:pPr/>
              <a:t>‹Nº›</a:t>
            </a:fld>
            <a:endParaRPr lang="es-MX"/>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007AE491-7A86-4E6F-9220-92941327C78D}" type="datetimeFigureOut">
              <a:rPr lang="es-MX" smtClean="0"/>
              <a:pPr/>
              <a:t>24/06/2013</a:t>
            </a:fld>
            <a:endParaRPr lang="es-MX"/>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s-MX"/>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DEDA2ED-07DE-4561-9131-A18F9F42E9A5}"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573016"/>
            <a:ext cx="7772400" cy="2927818"/>
          </a:xfrm>
        </p:spPr>
        <p:txBody>
          <a:bodyPr>
            <a:normAutofit fontScale="90000"/>
          </a:bodyPr>
          <a:lstStyle/>
          <a:p>
            <a:pPr algn="r"/>
            <a:r>
              <a:rPr lang="es-MX" dirty="0" smtClean="0"/>
              <a:t>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smtClean="0"/>
              <a:t>Capitulo 1.- Didáctica de la lengua  de la literatura : Aspectos  </a:t>
            </a:r>
            <a:r>
              <a:rPr lang="es-MX" dirty="0" smtClean="0"/>
              <a:t>epistemológicos</a:t>
            </a:r>
            <a:br>
              <a:rPr lang="es-MX" dirty="0" smtClean="0"/>
            </a:br>
            <a:r>
              <a:rPr lang="es-MX" dirty="0" smtClean="0"/>
              <a:t> </a:t>
            </a:r>
            <a:br>
              <a:rPr lang="es-MX" dirty="0" smtClean="0"/>
            </a:br>
            <a:r>
              <a:rPr lang="es-MX" sz="2200" dirty="0" smtClean="0"/>
              <a:t>MIRANDA DE JESUS IDALY</a:t>
            </a:r>
            <a:br>
              <a:rPr lang="es-MX" sz="2200" dirty="0" smtClean="0"/>
            </a:br>
            <a:r>
              <a:rPr lang="es-MX" sz="2200" dirty="0" smtClean="0"/>
              <a:t>MARTINEZ GODINEZ NATALY</a:t>
            </a:r>
            <a:endParaRPr lang="es-MX" sz="2200" dirty="0"/>
          </a:p>
        </p:txBody>
      </p:sp>
      <p:sp>
        <p:nvSpPr>
          <p:cNvPr id="3" name="2 Subtítulo"/>
          <p:cNvSpPr>
            <a:spLocks noGrp="1"/>
          </p:cNvSpPr>
          <p:nvPr>
            <p:ph type="subTitle" idx="1"/>
          </p:nvPr>
        </p:nvSpPr>
        <p:spPr>
          <a:xfrm>
            <a:off x="0" y="332656"/>
            <a:ext cx="8748464" cy="2592288"/>
          </a:xfrm>
        </p:spPr>
        <p:txBody>
          <a:bodyPr>
            <a:normAutofit/>
          </a:bodyPr>
          <a:lstStyle/>
          <a:p>
            <a:r>
              <a:rPr lang="es-MX" sz="4400" dirty="0" smtClean="0"/>
              <a:t>Didáctica de la  lengua y la literatura</a:t>
            </a:r>
          </a:p>
          <a:p>
            <a:r>
              <a:rPr lang="es-MX" sz="4400" dirty="0" smtClean="0"/>
              <a:t>Fillola Mendoza</a:t>
            </a:r>
            <a:endParaRPr lang="es-MX" sz="4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9118" t="21371" r="26706" b="3881"/>
          <a:stretch/>
        </p:blipFill>
        <p:spPr bwMode="auto">
          <a:xfrm>
            <a:off x="5580112" y="1124744"/>
            <a:ext cx="2964427" cy="28803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0889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491880" y="788700"/>
            <a:ext cx="4248472"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Se pretendía dar respuesta  las situaciones  sobre innovación y mejora en los procesos de enseñanza aprendizaje de la lengua y la literatura </a:t>
            </a:r>
            <a:endParaRPr lang="es-MX" dirty="0"/>
          </a:p>
        </p:txBody>
      </p:sp>
      <p:sp>
        <p:nvSpPr>
          <p:cNvPr id="5" name="4 Elipse"/>
          <p:cNvSpPr/>
          <p:nvPr/>
        </p:nvSpPr>
        <p:spPr>
          <a:xfrm>
            <a:off x="-18510" y="1988840"/>
            <a:ext cx="4608512"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Comprensión  oral </a:t>
            </a:r>
            <a:endParaRPr lang="es-MX" dirty="0"/>
          </a:p>
        </p:txBody>
      </p:sp>
      <p:sp>
        <p:nvSpPr>
          <p:cNvPr id="6" name="5 Elipse"/>
          <p:cNvSpPr/>
          <p:nvPr/>
        </p:nvSpPr>
        <p:spPr>
          <a:xfrm>
            <a:off x="3347864" y="3168315"/>
            <a:ext cx="3924436"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Orientaciones más  vinculadas con la realidad  y   el contexto en que se desarrolla el lenguaje </a:t>
            </a:r>
            <a:endParaRPr lang="es-MX" dirty="0"/>
          </a:p>
        </p:txBody>
      </p:sp>
      <p:sp>
        <p:nvSpPr>
          <p:cNvPr id="7" name="6 Elipse"/>
          <p:cNvSpPr/>
          <p:nvPr/>
        </p:nvSpPr>
        <p:spPr>
          <a:xfrm>
            <a:off x="2555776" y="4941168"/>
            <a:ext cx="453650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Enseñara a comunicarse empleando la lengua </a:t>
            </a:r>
            <a:endParaRPr lang="es-MX" dirty="0"/>
          </a:p>
        </p:txBody>
      </p:sp>
    </p:spTree>
    <p:extLst>
      <p:ext uri="{BB962C8B-B14F-4D97-AF65-F5344CB8AC3E}">
        <p14:creationId xmlns:p14="http://schemas.microsoft.com/office/powerpoint/2010/main" xmlns="" val="76885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¿Qué es la didáctica de la lengua  y la literatura?</a:t>
            </a:r>
            <a:endParaRPr lang="es-MX" dirty="0"/>
          </a:p>
        </p:txBody>
      </p:sp>
      <p:sp>
        <p:nvSpPr>
          <p:cNvPr id="3" name="2 Marcador de contenido"/>
          <p:cNvSpPr>
            <a:spLocks noGrp="1"/>
          </p:cNvSpPr>
          <p:nvPr>
            <p:ph idx="1"/>
          </p:nvPr>
        </p:nvSpPr>
        <p:spPr/>
        <p:txBody>
          <a:bodyPr/>
          <a:lstStyle/>
          <a:p>
            <a:r>
              <a:rPr lang="es-MX" dirty="0" smtClean="0"/>
              <a:t>La lengua es un instrumento de construcción  de </a:t>
            </a:r>
            <a:r>
              <a:rPr lang="es-MX" dirty="0" err="1" smtClean="0"/>
              <a:t>lapropia</a:t>
            </a:r>
            <a:r>
              <a:rPr lang="es-MX" dirty="0" smtClean="0"/>
              <a:t> </a:t>
            </a:r>
            <a:r>
              <a:rPr lang="es-MX" dirty="0" err="1" smtClean="0"/>
              <a:t>conciancia</a:t>
            </a:r>
            <a:r>
              <a:rPr lang="es-MX" dirty="0" smtClean="0"/>
              <a:t> </a:t>
            </a:r>
            <a:r>
              <a:rPr lang="es-MX" dirty="0" err="1" smtClean="0"/>
              <a:t>humana,delpensamiento</a:t>
            </a:r>
            <a:r>
              <a:rPr lang="es-MX" dirty="0" smtClean="0"/>
              <a:t> de </a:t>
            </a:r>
            <a:r>
              <a:rPr lang="es-MX" dirty="0" err="1" smtClean="0"/>
              <a:t>laregulacion</a:t>
            </a:r>
            <a:r>
              <a:rPr lang="es-MX" dirty="0" smtClean="0"/>
              <a:t> de </a:t>
            </a:r>
            <a:r>
              <a:rPr lang="es-MX" dirty="0" err="1" smtClean="0"/>
              <a:t>laconducta</a:t>
            </a:r>
            <a:r>
              <a:rPr lang="es-MX" dirty="0" smtClean="0"/>
              <a:t>.</a:t>
            </a:r>
          </a:p>
          <a:p>
            <a:r>
              <a:rPr lang="es-MX" dirty="0"/>
              <a:t> </a:t>
            </a:r>
            <a:r>
              <a:rPr lang="es-MX" dirty="0" smtClean="0"/>
              <a:t>a diferencia d </a:t>
            </a:r>
            <a:r>
              <a:rPr lang="es-MX" dirty="0" err="1" smtClean="0"/>
              <a:t>eotras</a:t>
            </a:r>
            <a:r>
              <a:rPr lang="es-MX" dirty="0" smtClean="0"/>
              <a:t> </a:t>
            </a:r>
            <a:r>
              <a:rPr lang="es-MX" dirty="0" err="1" smtClean="0"/>
              <a:t>didactica</a:t>
            </a:r>
            <a:r>
              <a:rPr lang="es-MX" dirty="0" smtClean="0"/>
              <a:t> generales , esta tiene una carácter reflexivo</a:t>
            </a:r>
            <a:endParaRPr lang="es-MX" dirty="0"/>
          </a:p>
        </p:txBody>
      </p:sp>
    </p:spTree>
    <p:extLst>
      <p:ext uri="{BB962C8B-B14F-4D97-AF65-F5344CB8AC3E}">
        <p14:creationId xmlns:p14="http://schemas.microsoft.com/office/powerpoint/2010/main" xmlns="" val="1530545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9013" t="28986" r="21938" b="51915"/>
          <a:stretch/>
        </p:blipFill>
        <p:spPr bwMode="auto">
          <a:xfrm>
            <a:off x="0" y="0"/>
            <a:ext cx="9144000" cy="65973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68212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2279" t="25110" r="28860" b="66495"/>
          <a:stretch/>
        </p:blipFill>
        <p:spPr bwMode="auto">
          <a:xfrm>
            <a:off x="467544" y="1268760"/>
            <a:ext cx="8064896" cy="32403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46585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2279" t="33289" r="28860" b="38703"/>
          <a:stretch/>
        </p:blipFill>
        <p:spPr bwMode="auto">
          <a:xfrm>
            <a:off x="107504" y="188640"/>
            <a:ext cx="8928992" cy="63367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02966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115616" y="476672"/>
            <a:ext cx="6768752"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La DLL atiende principalmente aspectos  de la comunicación oral  como  relevante  procedimiento en el que se enlazan </a:t>
            </a:r>
            <a:r>
              <a:rPr lang="es-MX" dirty="0" err="1" smtClean="0"/>
              <a:t>lso</a:t>
            </a:r>
            <a:r>
              <a:rPr lang="es-MX" dirty="0" smtClean="0"/>
              <a:t> procedimientos pragmáticos  de la comunicación es por ello que permite la inclusión  de  las dimensione  culturales  en la enseñanza  o el aprendizaje de la lengua.</a:t>
            </a:r>
            <a:endParaRPr lang="es-MX" dirty="0"/>
          </a:p>
        </p:txBody>
      </p:sp>
      <p:sp>
        <p:nvSpPr>
          <p:cNvPr id="5" name="4 Rectángulo"/>
          <p:cNvSpPr/>
          <p:nvPr/>
        </p:nvSpPr>
        <p:spPr>
          <a:xfrm>
            <a:off x="971600" y="2780928"/>
            <a:ext cx="727280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Incide en lo relacionado con  la conversación  como forma clave de la modalidad oral  de la comunicación  verbal</a:t>
            </a:r>
            <a:endParaRPr lang="es-MX" dirty="0"/>
          </a:p>
        </p:txBody>
      </p:sp>
      <p:sp>
        <p:nvSpPr>
          <p:cNvPr id="6" name="5 Rectángulo redondeado"/>
          <p:cNvSpPr/>
          <p:nvPr/>
        </p:nvSpPr>
        <p:spPr>
          <a:xfrm>
            <a:off x="611560" y="4293096"/>
            <a:ext cx="7848872"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Se plantea la  búsqueda  de enfoques didácticos  y alternativas  metodológicas para el tratamiento didáctico  de la literatura como un complejo  reto  para la innovación de la didáctica en la literatura centrado en  la combinación  de aspectos de la </a:t>
            </a:r>
            <a:r>
              <a:rPr lang="es-MX" dirty="0" err="1" smtClean="0"/>
              <a:t>linguistica</a:t>
            </a:r>
            <a:r>
              <a:rPr lang="es-MX" dirty="0" smtClean="0"/>
              <a:t> textual.</a:t>
            </a:r>
            <a:endParaRPr lang="es-MX" dirty="0"/>
          </a:p>
        </p:txBody>
      </p:sp>
    </p:spTree>
    <p:extLst>
      <p:ext uri="{BB962C8B-B14F-4D97-AF65-F5344CB8AC3E}">
        <p14:creationId xmlns:p14="http://schemas.microsoft.com/office/powerpoint/2010/main" xmlns="" val="3472744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p:txBody>
      </p:sp>
      <p:sp>
        <p:nvSpPr>
          <p:cNvPr id="4" name="3 Rectángulo redondeado"/>
          <p:cNvSpPr/>
          <p:nvPr/>
        </p:nvSpPr>
        <p:spPr>
          <a:xfrm>
            <a:off x="1259632" y="620688"/>
            <a:ext cx="6552728" cy="10081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dirty="0" smtClean="0"/>
              <a:t> </a:t>
            </a:r>
            <a:r>
              <a:rPr lang="es-MX" dirty="0"/>
              <a:t>A</a:t>
            </a:r>
            <a:r>
              <a:rPr lang="es-MX" dirty="0" smtClean="0"/>
              <a:t>tiende la formación  de docentes  como investigadores  de aula  de manera que estos:</a:t>
            </a:r>
            <a:endParaRPr lang="es-MX" dirty="0"/>
          </a:p>
        </p:txBody>
      </p:sp>
      <p:sp>
        <p:nvSpPr>
          <p:cNvPr id="5" name="4 Rectángulo redondeado"/>
          <p:cNvSpPr/>
          <p:nvPr/>
        </p:nvSpPr>
        <p:spPr>
          <a:xfrm>
            <a:off x="1043608" y="1772816"/>
            <a:ext cx="6984776"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Elaboren  su propio  modelo de descripción  lingüístico- funcional  en función delos objetivos didácticos que pretende </a:t>
            </a:r>
            <a:endParaRPr lang="es-MX" dirty="0"/>
          </a:p>
        </p:txBody>
      </p:sp>
      <p:sp>
        <p:nvSpPr>
          <p:cNvPr id="6" name="5 Rectángulo redondeado"/>
          <p:cNvSpPr/>
          <p:nvPr/>
        </p:nvSpPr>
        <p:spPr>
          <a:xfrm flipH="1">
            <a:off x="1043608" y="3501008"/>
            <a:ext cx="6984776"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Dispongan  de instrumentos de observación  que </a:t>
            </a:r>
            <a:r>
              <a:rPr lang="es-MX" dirty="0" err="1" smtClean="0"/>
              <a:t>ses</a:t>
            </a:r>
            <a:r>
              <a:rPr lang="es-MX" dirty="0" smtClean="0"/>
              <a:t> hagan  sentirse autónomos delante de  los planteamientos , recursos , materiales etc,  que utiliza o que ha producido. </a:t>
            </a:r>
            <a:endParaRPr lang="es-MX" dirty="0"/>
          </a:p>
        </p:txBody>
      </p:sp>
    </p:spTree>
    <p:extLst>
      <p:ext uri="{BB962C8B-B14F-4D97-AF65-F5344CB8AC3E}">
        <p14:creationId xmlns:p14="http://schemas.microsoft.com/office/powerpoint/2010/main" xmlns="" val="1756257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Un nuevo paradigma :</a:t>
            </a:r>
            <a:r>
              <a:rPr lang="es-MX" dirty="0"/>
              <a:t>E</a:t>
            </a:r>
            <a:r>
              <a:rPr lang="es-MX" dirty="0" smtClean="0"/>
              <a:t>nseñar comunicación </a:t>
            </a:r>
            <a:endParaRPr lang="es-MX" dirty="0"/>
          </a:p>
        </p:txBody>
      </p:sp>
      <p:sp>
        <p:nvSpPr>
          <p:cNvPr id="3" name="2 Marcador de contenido"/>
          <p:cNvSpPr>
            <a:spLocks noGrp="1"/>
          </p:cNvSpPr>
          <p:nvPr>
            <p:ph idx="1"/>
          </p:nvPr>
        </p:nvSpPr>
        <p:spPr/>
        <p:txBody>
          <a:bodyPr/>
          <a:lstStyle/>
          <a:p>
            <a:r>
              <a:rPr lang="es-MX" dirty="0" smtClean="0"/>
              <a:t>DLL.- el propio carácter innovador de la disciplina </a:t>
            </a:r>
          </a:p>
          <a:p>
            <a:endParaRPr lang="es-MX" dirty="0"/>
          </a:p>
          <a:p>
            <a:r>
              <a:rPr lang="es-MX" dirty="0" smtClean="0"/>
              <a:t>Hablar se aprende hablando </a:t>
            </a:r>
          </a:p>
          <a:p>
            <a:r>
              <a:rPr lang="es-MX" dirty="0"/>
              <a:t>E</a:t>
            </a:r>
            <a:r>
              <a:rPr lang="es-MX" dirty="0" smtClean="0"/>
              <a:t>n la enseñanza tradicional se consideraba a los aspecto del lenguaje oral y escrito como  </a:t>
            </a:r>
            <a:r>
              <a:rPr lang="es-MX" dirty="0"/>
              <a:t> </a:t>
            </a:r>
            <a:r>
              <a:rPr lang="es-MX" dirty="0" smtClean="0"/>
              <a:t>complementarios la lectura. </a:t>
            </a:r>
          </a:p>
          <a:p>
            <a:r>
              <a:rPr lang="es-MX" dirty="0" smtClean="0"/>
              <a:t> Evidentemente esta enseñanza tradicional no  veía las diferencias entre el lenguaje oral y escrito.</a:t>
            </a:r>
            <a:endParaRPr lang="es-MX"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4008" t="83346" r="30183" b="5078"/>
          <a:stretch/>
        </p:blipFill>
        <p:spPr bwMode="auto">
          <a:xfrm>
            <a:off x="251520" y="4653136"/>
            <a:ext cx="8568952" cy="178957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12372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nvPr>
        </p:nvGraphicFramePr>
        <p:xfrm>
          <a:off x="457200" y="285728"/>
          <a:ext cx="8229600" cy="5840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15053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868346"/>
          </a:xfrm>
        </p:spPr>
        <p:txBody>
          <a:bodyPr>
            <a:normAutofit/>
          </a:bodyPr>
          <a:lstStyle/>
          <a:p>
            <a:r>
              <a:rPr lang="es-MX" sz="1800" b="1" dirty="0" smtClean="0"/>
              <a:t>Entre las múltiples implicaciones formativas que se derivan de esta orientación, podemos considerar los siguientes puntos:</a:t>
            </a:r>
            <a:endParaRPr lang="es-MX" sz="1800" b="1" dirty="0"/>
          </a:p>
        </p:txBody>
      </p:sp>
      <p:graphicFrame>
        <p:nvGraphicFramePr>
          <p:cNvPr id="4" name="3 Marcador de contenido"/>
          <p:cNvGraphicFramePr>
            <a:graphicFrameLocks noGrp="1"/>
          </p:cNvGraphicFramePr>
          <p:nvPr>
            <p:ph idx="1"/>
          </p:nvPr>
        </p:nvGraphicFramePr>
        <p:xfrm>
          <a:off x="457200" y="1000108"/>
          <a:ext cx="8229600"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59413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Didáctica dela lengua  y la literatura </a:t>
            </a:r>
            <a:br>
              <a:rPr lang="es-MX" dirty="0" smtClean="0"/>
            </a:br>
            <a:endParaRPr lang="es-MX" dirty="0"/>
          </a:p>
        </p:txBody>
      </p:sp>
      <p:sp>
        <p:nvSpPr>
          <p:cNvPr id="3" name="2 Marcador de contenido"/>
          <p:cNvSpPr>
            <a:spLocks noGrp="1"/>
          </p:cNvSpPr>
          <p:nvPr>
            <p:ph idx="1"/>
          </p:nvPr>
        </p:nvSpPr>
        <p:spPr/>
        <p:txBody>
          <a:bodyPr/>
          <a:lstStyle/>
          <a:p>
            <a:r>
              <a:rPr lang="es-MX" dirty="0" smtClean="0"/>
              <a:t>Formación para la enseñanza </a:t>
            </a:r>
          </a:p>
          <a:p>
            <a:endParaRPr lang="es-MX"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0000" t="38774" r="28174" b="38080"/>
          <a:stretch/>
        </p:blipFill>
        <p:spPr bwMode="auto">
          <a:xfrm>
            <a:off x="323528" y="2204864"/>
            <a:ext cx="8496944" cy="4117563"/>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37817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357166"/>
          <a:ext cx="8229600" cy="5768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52600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357166"/>
          <a:ext cx="8229600" cy="5768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09643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725602"/>
          </a:xfrm>
        </p:spPr>
        <p:txBody>
          <a:bodyPr>
            <a:noAutofit/>
          </a:bodyPr>
          <a:lstStyle/>
          <a:p>
            <a:r>
              <a:rPr lang="es-MX" sz="3200" b="1" dirty="0" smtClean="0"/>
              <a:t>La investigación  en la didáctica de la lengua y la literatura esta dirigida a la creación del conocimiento especifico que requiere el desarrollo de sus objetivos:</a:t>
            </a:r>
            <a:endParaRPr lang="es-MX" sz="3200" b="1" dirty="0"/>
          </a:p>
        </p:txBody>
      </p:sp>
      <p:sp>
        <p:nvSpPr>
          <p:cNvPr id="3" name="2 Marcador de contenido"/>
          <p:cNvSpPr>
            <a:spLocks noGrp="1"/>
          </p:cNvSpPr>
          <p:nvPr>
            <p:ph idx="1"/>
          </p:nvPr>
        </p:nvSpPr>
        <p:spPr>
          <a:xfrm>
            <a:off x="357158" y="2357430"/>
            <a:ext cx="8229600" cy="4168773"/>
          </a:xfrm>
        </p:spPr>
        <p:txBody>
          <a:bodyPr>
            <a:normAutofit/>
          </a:bodyPr>
          <a:lstStyle/>
          <a:p>
            <a:r>
              <a:rPr lang="es-MX" sz="3600" b="1" dirty="0" smtClean="0"/>
              <a:t>La innovación de procedimientos de la enseñanza o el aprendizaje de la lengua, para conseguir un aprendizaje significativo.</a:t>
            </a:r>
          </a:p>
          <a:p>
            <a:pPr>
              <a:buNone/>
            </a:pPr>
            <a:endParaRPr lang="es-MX" sz="3600" b="1" dirty="0" smtClean="0"/>
          </a:p>
          <a:p>
            <a:r>
              <a:rPr lang="es-MX" sz="3600" b="1" dirty="0" smtClean="0"/>
              <a:t>El desarrollo de técnicas de intervención de didácticas eficaces.</a:t>
            </a:r>
          </a:p>
        </p:txBody>
      </p:sp>
    </p:spTree>
    <p:extLst>
      <p:ext uri="{BB962C8B-B14F-4D97-AF65-F5344CB8AC3E}">
        <p14:creationId xmlns:p14="http://schemas.microsoft.com/office/powerpoint/2010/main" xmlns="" val="34480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2594"/>
          </a:xfrm>
        </p:spPr>
        <p:txBody>
          <a:bodyPr>
            <a:normAutofit/>
          </a:bodyPr>
          <a:lstStyle/>
          <a:p>
            <a:r>
              <a:rPr lang="es-MX" sz="2400" b="1" dirty="0" smtClean="0"/>
              <a:t>MODALIDADES BÁSICAS DE INVESTIGACIÓN  EN LA DLL:</a:t>
            </a:r>
            <a:endParaRPr lang="es-MX" sz="2400" b="1" dirty="0"/>
          </a:p>
        </p:txBody>
      </p:sp>
      <p:graphicFrame>
        <p:nvGraphicFramePr>
          <p:cNvPr id="5" name="4 Marcador de contenido"/>
          <p:cNvGraphicFramePr>
            <a:graphicFrameLocks noGrp="1"/>
          </p:cNvGraphicFramePr>
          <p:nvPr>
            <p:ph idx="1"/>
          </p:nvPr>
        </p:nvGraphicFramePr>
        <p:xfrm>
          <a:off x="457200" y="928670"/>
          <a:ext cx="8229600"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00939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Investigación centrada en procesos:</a:t>
            </a:r>
            <a:endParaRPr lang="es-MX" b="1" dirty="0"/>
          </a:p>
        </p:txBody>
      </p:sp>
      <p:sp>
        <p:nvSpPr>
          <p:cNvPr id="3" name="2 Marcador de contenido"/>
          <p:cNvSpPr>
            <a:spLocks noGrp="1"/>
          </p:cNvSpPr>
          <p:nvPr>
            <p:ph idx="1"/>
          </p:nvPr>
        </p:nvSpPr>
        <p:spPr/>
        <p:txBody>
          <a:bodyPr/>
          <a:lstStyle/>
          <a:p>
            <a:r>
              <a:rPr lang="es-MX" b="1" dirty="0" smtClean="0"/>
              <a:t>Aspectos cognitivos de los procesos de comprensión y expresión.</a:t>
            </a:r>
          </a:p>
          <a:p>
            <a:r>
              <a:rPr lang="es-MX" b="1" dirty="0" smtClean="0"/>
              <a:t>Formación y adquisición de la competencia literaria.</a:t>
            </a:r>
          </a:p>
          <a:p>
            <a:r>
              <a:rPr lang="es-MX" b="1" dirty="0" smtClean="0"/>
              <a:t>Aspectos de la recepción y elaboración del discurso.</a:t>
            </a:r>
          </a:p>
          <a:p>
            <a:r>
              <a:rPr lang="es-MX" b="1" dirty="0" smtClean="0"/>
              <a:t>La lectura como habilidad de integración de saberes y desarrollo personal.</a:t>
            </a:r>
          </a:p>
        </p:txBody>
      </p:sp>
    </p:spTree>
    <p:extLst>
      <p:ext uri="{BB962C8B-B14F-4D97-AF65-F5344CB8AC3E}">
        <p14:creationId xmlns:p14="http://schemas.microsoft.com/office/powerpoint/2010/main" xmlns="" val="170786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smtClean="0"/>
              <a:t>Investigación centrada en metodología:</a:t>
            </a:r>
            <a:endParaRPr lang="es-MX" b="1" dirty="0"/>
          </a:p>
        </p:txBody>
      </p:sp>
      <p:sp>
        <p:nvSpPr>
          <p:cNvPr id="3" name="2 Marcador de contenido"/>
          <p:cNvSpPr>
            <a:spLocks noGrp="1"/>
          </p:cNvSpPr>
          <p:nvPr>
            <p:ph idx="1"/>
          </p:nvPr>
        </p:nvSpPr>
        <p:spPr/>
        <p:txBody>
          <a:bodyPr/>
          <a:lstStyle/>
          <a:p>
            <a:r>
              <a:rPr lang="es-MX" b="1" dirty="0" smtClean="0"/>
              <a:t>Evolución metodológica en la enseñanza de la lengua.</a:t>
            </a:r>
          </a:p>
          <a:p>
            <a:r>
              <a:rPr lang="es-MX" b="1" dirty="0" smtClean="0"/>
              <a:t>Desarrollo de estrategias y técnicas didácticas para potenciar el dominio de las habilidades comunicativas.</a:t>
            </a:r>
          </a:p>
          <a:p>
            <a:r>
              <a:rPr lang="es-MX" b="1" dirty="0" smtClean="0"/>
              <a:t>Funcionalidad de la literatura en el curriculum escolar: relación y autonomía.</a:t>
            </a:r>
            <a:endParaRPr lang="es-MX" b="1" dirty="0"/>
          </a:p>
        </p:txBody>
      </p:sp>
    </p:spTree>
    <p:extLst>
      <p:ext uri="{BB962C8B-B14F-4D97-AF65-F5344CB8AC3E}">
        <p14:creationId xmlns:p14="http://schemas.microsoft.com/office/powerpoint/2010/main" xmlns="" val="883145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smtClean="0"/>
              <a:t>Investigación centrada en contextos:</a:t>
            </a:r>
            <a:endParaRPr lang="es-MX" b="1" dirty="0"/>
          </a:p>
        </p:txBody>
      </p:sp>
      <p:sp>
        <p:nvSpPr>
          <p:cNvPr id="3" name="2 Marcador de contenido"/>
          <p:cNvSpPr>
            <a:spLocks noGrp="1"/>
          </p:cNvSpPr>
          <p:nvPr>
            <p:ph idx="1"/>
          </p:nvPr>
        </p:nvSpPr>
        <p:spPr/>
        <p:txBody>
          <a:bodyPr>
            <a:normAutofit/>
          </a:bodyPr>
          <a:lstStyle/>
          <a:p>
            <a:pPr algn="just"/>
            <a:r>
              <a:rPr lang="es-MX" b="1" dirty="0" smtClean="0"/>
              <a:t>La enseñanza o el aprendizaje de los usos lingüísticos en la formación.</a:t>
            </a:r>
          </a:p>
          <a:p>
            <a:pPr algn="just"/>
            <a:r>
              <a:rPr lang="es-MX" b="1" dirty="0" smtClean="0"/>
              <a:t>Formación integral de  hablantes bilingües competentes.</a:t>
            </a:r>
          </a:p>
          <a:p>
            <a:pPr algn="just"/>
            <a:r>
              <a:rPr lang="es-MX" b="1" dirty="0" smtClean="0"/>
              <a:t>Peculiaridades de la enseñanza o el aprendizaje en contextos de lenguas en contacto. </a:t>
            </a:r>
          </a:p>
          <a:p>
            <a:pPr algn="just"/>
            <a:r>
              <a:rPr lang="es-MX" b="1" dirty="0" smtClean="0"/>
              <a:t>La observación de clases como procedimiento de observación y como alternativa para la autonomía critica.</a:t>
            </a:r>
            <a:endParaRPr lang="es-MX" b="1" dirty="0"/>
          </a:p>
        </p:txBody>
      </p:sp>
    </p:spTree>
    <p:extLst>
      <p:ext uri="{BB962C8B-B14F-4D97-AF65-F5344CB8AC3E}">
        <p14:creationId xmlns:p14="http://schemas.microsoft.com/office/powerpoint/2010/main" xmlns="" val="2171169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Investigación basada en creencias:</a:t>
            </a:r>
            <a:endParaRPr lang="es-MX" b="1" dirty="0"/>
          </a:p>
        </p:txBody>
      </p:sp>
      <p:sp>
        <p:nvSpPr>
          <p:cNvPr id="3" name="2 Marcador de contenido"/>
          <p:cNvSpPr>
            <a:spLocks noGrp="1"/>
          </p:cNvSpPr>
          <p:nvPr>
            <p:ph idx="1"/>
          </p:nvPr>
        </p:nvSpPr>
        <p:spPr/>
        <p:txBody>
          <a:bodyPr>
            <a:normAutofit lnSpcReduction="10000"/>
          </a:bodyPr>
          <a:lstStyle/>
          <a:p>
            <a:pPr algn="just"/>
            <a:r>
              <a:rPr lang="es-MX" sz="3600" b="1" dirty="0" smtClean="0"/>
              <a:t>Creencias sobre el objeto de aprendizaje.</a:t>
            </a:r>
          </a:p>
          <a:p>
            <a:pPr algn="just"/>
            <a:r>
              <a:rPr lang="es-MX" sz="3600" b="1" dirty="0" smtClean="0"/>
              <a:t>Creencias sobre los procesos de enseñanza.</a:t>
            </a:r>
          </a:p>
          <a:p>
            <a:pPr algn="just"/>
            <a:r>
              <a:rPr lang="es-MX" sz="3600" b="1" dirty="0" smtClean="0"/>
              <a:t>Creencias implícitas en los manuales de texto.</a:t>
            </a:r>
          </a:p>
          <a:p>
            <a:pPr algn="just"/>
            <a:r>
              <a:rPr lang="es-MX" sz="3600" b="1" dirty="0" smtClean="0"/>
              <a:t>Implicaciones de otras creencias relevantes.</a:t>
            </a:r>
          </a:p>
          <a:p>
            <a:endParaRPr lang="es-MX" dirty="0" smtClean="0"/>
          </a:p>
        </p:txBody>
      </p:sp>
    </p:spTree>
    <p:extLst>
      <p:ext uri="{BB962C8B-B14F-4D97-AF65-F5344CB8AC3E}">
        <p14:creationId xmlns:p14="http://schemas.microsoft.com/office/powerpoint/2010/main" xmlns="" val="1897248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smtClean="0"/>
              <a:t>Investigación centrada en contenidos:</a:t>
            </a:r>
            <a:endParaRPr lang="es-MX" b="1" dirty="0"/>
          </a:p>
        </p:txBody>
      </p:sp>
      <p:sp>
        <p:nvSpPr>
          <p:cNvPr id="3" name="2 Marcador de contenido"/>
          <p:cNvSpPr>
            <a:spLocks noGrp="1"/>
          </p:cNvSpPr>
          <p:nvPr>
            <p:ph idx="1"/>
          </p:nvPr>
        </p:nvSpPr>
        <p:spPr/>
        <p:txBody>
          <a:bodyPr>
            <a:noAutofit/>
          </a:bodyPr>
          <a:lstStyle/>
          <a:p>
            <a:pPr algn="just"/>
            <a:r>
              <a:rPr lang="es-MX" sz="3600" b="1" dirty="0" smtClean="0"/>
              <a:t>Valoración conceptual </a:t>
            </a:r>
          </a:p>
          <a:p>
            <a:pPr algn="just"/>
            <a:r>
              <a:rPr lang="es-MX" sz="3600" b="1" dirty="0" smtClean="0"/>
              <a:t>Análisis de la comunicación oral, de la conversación.</a:t>
            </a:r>
          </a:p>
          <a:p>
            <a:pPr algn="just"/>
            <a:r>
              <a:rPr lang="es-MX" sz="3600" b="1" dirty="0" smtClean="0"/>
              <a:t>Análisis del discurso escrito.</a:t>
            </a:r>
          </a:p>
          <a:p>
            <a:pPr algn="just"/>
            <a:r>
              <a:rPr lang="es-MX" sz="3600" b="1" dirty="0" smtClean="0"/>
              <a:t>Literatura juvenil e infantil.</a:t>
            </a:r>
          </a:p>
          <a:p>
            <a:pPr algn="just"/>
            <a:r>
              <a:rPr lang="es-MX" sz="3600" b="1" dirty="0" smtClean="0"/>
              <a:t>Integración y  adaptación de las teorías de la recepción de la enseñanza de la literatura.</a:t>
            </a:r>
            <a:endParaRPr lang="es-MX" sz="3600" b="1" dirty="0"/>
          </a:p>
        </p:txBody>
      </p:sp>
    </p:spTree>
    <p:extLst>
      <p:ext uri="{BB962C8B-B14F-4D97-AF65-F5344CB8AC3E}">
        <p14:creationId xmlns:p14="http://schemas.microsoft.com/office/powerpoint/2010/main" xmlns="" val="207254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229600" cy="4525963"/>
          </a:xfrm>
        </p:spPr>
        <p:txBody>
          <a:bodyPr/>
          <a:lstStyle/>
          <a:p>
            <a:r>
              <a:rPr lang="es-MX" dirty="0" smtClean="0"/>
              <a:t>Espacio de acción sobre los procedimientos de enseñanza y de formación   de los hablantes de una lengua como tales de sus capacidad de comunicarse  por lo tanto su capacidad para relacionarse con los demás en diversos  contextos sociales.</a:t>
            </a:r>
          </a:p>
          <a:p>
            <a:pPr marL="0" indent="0">
              <a:buNone/>
            </a:pPr>
            <a:endParaRPr lang="es-MX" dirty="0"/>
          </a:p>
        </p:txBody>
      </p:sp>
      <p:sp>
        <p:nvSpPr>
          <p:cNvPr id="4" name="3 Rectángulo redondeado"/>
          <p:cNvSpPr/>
          <p:nvPr/>
        </p:nvSpPr>
        <p:spPr>
          <a:xfrm>
            <a:off x="827584" y="3501008"/>
            <a:ext cx="223224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Códigos diversos </a:t>
            </a:r>
            <a:endParaRPr lang="es-MX" dirty="0"/>
          </a:p>
        </p:txBody>
      </p:sp>
      <p:sp>
        <p:nvSpPr>
          <p:cNvPr id="5" name="4 Elipse"/>
          <p:cNvSpPr/>
          <p:nvPr/>
        </p:nvSpPr>
        <p:spPr>
          <a:xfrm>
            <a:off x="4644008" y="3645024"/>
            <a:ext cx="3096344"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Uso de  habilidades  comunicativas y su competencia literaria .</a:t>
            </a:r>
            <a:endParaRPr lang="es-MX" dirty="0"/>
          </a:p>
        </p:txBody>
      </p:sp>
    </p:spTree>
    <p:extLst>
      <p:ext uri="{BB962C8B-B14F-4D97-AF65-F5344CB8AC3E}">
        <p14:creationId xmlns:p14="http://schemas.microsoft.com/office/powerpoint/2010/main" xmlns="" val="396260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MX" sz="3200" dirty="0" smtClean="0"/>
              <a:t>Incluye el estudio de  procesos de enseñanza </a:t>
            </a:r>
          </a:p>
          <a:p>
            <a:r>
              <a:rPr lang="es-MX" sz="3200" dirty="0" smtClean="0"/>
              <a:t>Adquisición de la lengua y la literatura</a:t>
            </a:r>
          </a:p>
          <a:p>
            <a:pPr marL="0" indent="0">
              <a:buNone/>
            </a:pPr>
            <a:r>
              <a:rPr lang="es-MX" sz="3200" dirty="0" smtClean="0"/>
              <a:t> todo lo relacionado con   el desarrollo de competencias saberes, habilidades estrategias lingüísticas  y/o literarias  desplegadas por el alumno</a:t>
            </a:r>
            <a:endParaRPr lang="es-MX" sz="3200" dirty="0"/>
          </a:p>
        </p:txBody>
      </p:sp>
    </p:spTree>
    <p:extLst>
      <p:ext uri="{BB962C8B-B14F-4D97-AF65-F5344CB8AC3E}">
        <p14:creationId xmlns:p14="http://schemas.microsoft.com/office/powerpoint/2010/main" xmlns="" val="3271688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Definición de la didáctica de la lengua y la literatura </a:t>
            </a:r>
            <a:endParaRPr lang="es-MX" dirty="0"/>
          </a:p>
        </p:txBody>
      </p:sp>
      <p:sp>
        <p:nvSpPr>
          <p:cNvPr id="3" name="2 Marcador de contenido"/>
          <p:cNvSpPr>
            <a:spLocks noGrp="1"/>
          </p:cNvSpPr>
          <p:nvPr>
            <p:ph idx="1"/>
          </p:nvPr>
        </p:nvSpPr>
        <p:spPr>
          <a:xfrm>
            <a:off x="539552" y="1484784"/>
            <a:ext cx="8229600" cy="4525963"/>
          </a:xfrm>
        </p:spPr>
        <p:txBody>
          <a:bodyPr>
            <a:normAutofit/>
          </a:bodyPr>
          <a:lstStyle/>
          <a:p>
            <a:r>
              <a:rPr lang="es-MX" dirty="0" smtClean="0"/>
              <a:t> Los contenidos de la DLL se concretan en la  adaptación  selección y derivación des saberes lingüísticos  y literarios </a:t>
            </a:r>
          </a:p>
          <a:p>
            <a:endParaRPr lang="es-MX" dirty="0"/>
          </a:p>
          <a:p>
            <a:r>
              <a:rPr lang="es-MX" dirty="0" smtClean="0"/>
              <a:t> En las teorías del aprendizaje y el desarrollo cognitivo para la adquisición , enseñanza y uso de habilidades comunicativas.</a:t>
            </a:r>
          </a:p>
          <a:p>
            <a:pPr marL="0" indent="0">
              <a:buNone/>
            </a:pPr>
            <a:r>
              <a:rPr lang="es-MX" dirty="0" smtClean="0"/>
              <a:t>   Generación </a:t>
            </a:r>
            <a:r>
              <a:rPr lang="es-MX" dirty="0"/>
              <a:t>de conceptos teóricos </a:t>
            </a:r>
            <a:r>
              <a:rPr lang="es-MX" dirty="0" smtClean="0"/>
              <a:t>originales propios del área </a:t>
            </a:r>
          </a:p>
          <a:p>
            <a:r>
              <a:rPr lang="es-MX" dirty="0"/>
              <a:t>q</a:t>
            </a:r>
            <a:r>
              <a:rPr lang="es-MX" dirty="0" smtClean="0"/>
              <a:t>ue permita dar respuesta a los retos que impone la acción  didáctica  con la concreción de enfoques metodológicos adecuados  y coherentes para su uso en el aula.</a:t>
            </a:r>
          </a:p>
          <a:p>
            <a:r>
              <a:rPr lang="es-MX" dirty="0" smtClean="0"/>
              <a:t>Uso y aplicación de recursos técnicos  apropiados para  intervención  didáctica  especifica. </a:t>
            </a:r>
            <a:endParaRPr lang="es-MX" dirty="0"/>
          </a:p>
        </p:txBody>
      </p:sp>
    </p:spTree>
    <p:extLst>
      <p:ext uri="{BB962C8B-B14F-4D97-AF65-F5344CB8AC3E}">
        <p14:creationId xmlns:p14="http://schemas.microsoft.com/office/powerpoint/2010/main" xmlns="" val="241258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La disciplina de la lengua y la literatura como disciplina reciente </a:t>
            </a:r>
            <a:endParaRPr lang="es-MX" dirty="0"/>
          </a:p>
        </p:txBody>
      </p:sp>
      <p:sp>
        <p:nvSpPr>
          <p:cNvPr id="3" name="2 Marcador de contenido"/>
          <p:cNvSpPr>
            <a:spLocks noGrp="1"/>
          </p:cNvSpPr>
          <p:nvPr>
            <p:ph idx="1"/>
          </p:nvPr>
        </p:nvSpPr>
        <p:spPr/>
        <p:txBody>
          <a:bodyPr/>
          <a:lstStyle/>
          <a:p>
            <a:r>
              <a:rPr lang="es-MX" dirty="0" err="1" smtClean="0"/>
              <a:t>Decada</a:t>
            </a:r>
            <a:r>
              <a:rPr lang="es-MX" dirty="0" smtClean="0"/>
              <a:t> de los  70 </a:t>
            </a:r>
            <a:endParaRPr lang="es-MX" dirty="0"/>
          </a:p>
        </p:txBody>
      </p:sp>
      <p:sp>
        <p:nvSpPr>
          <p:cNvPr id="4" name="3 Rectángulo redondeado"/>
          <p:cNvSpPr/>
          <p:nvPr/>
        </p:nvSpPr>
        <p:spPr>
          <a:xfrm>
            <a:off x="467544" y="2549980"/>
            <a:ext cx="295232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Marco epistemológico </a:t>
            </a:r>
            <a:endParaRPr lang="es-MX" dirty="0"/>
          </a:p>
        </p:txBody>
      </p:sp>
      <p:sp>
        <p:nvSpPr>
          <p:cNvPr id="5" name="4 Rectángulo redondeado"/>
          <p:cNvSpPr/>
          <p:nvPr/>
        </p:nvSpPr>
        <p:spPr>
          <a:xfrm>
            <a:off x="4572000" y="2348880"/>
            <a:ext cx="3240360" cy="3384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Enseñanza e la  lengua basada en  las necesidades de los alumnos de su evolución lingüística y cognitiva  y de los procesos que intervienen en ella  se plantean nuevos protocolos  para la intervención y aplicación didáctica acordes a </a:t>
            </a:r>
            <a:r>
              <a:rPr lang="es-MX" dirty="0" err="1" smtClean="0"/>
              <a:t>lanueva</a:t>
            </a:r>
            <a:r>
              <a:rPr lang="es-MX" dirty="0" smtClean="0"/>
              <a:t> mentalidad que se estaba  presentando. </a:t>
            </a:r>
            <a:endParaRPr lang="es-MX" dirty="0"/>
          </a:p>
        </p:txBody>
      </p:sp>
    </p:spTree>
    <p:extLst>
      <p:ext uri="{BB962C8B-B14F-4D97-AF65-F5344CB8AC3E}">
        <p14:creationId xmlns:p14="http://schemas.microsoft.com/office/powerpoint/2010/main" xmlns="" val="3352248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smtClean="0"/>
              <a:t>Se apoya de disciplinas como la lingüística ,didáctica general, metodología educativa psicolingüística y sociolingüística.</a:t>
            </a:r>
          </a:p>
          <a:p>
            <a:endParaRPr lang="es-MX" dirty="0"/>
          </a:p>
          <a:p>
            <a:pPr marL="0" indent="0">
              <a:buNone/>
            </a:pPr>
            <a:endParaRPr lang="es-MX" dirty="0" smtClean="0"/>
          </a:p>
          <a:p>
            <a:r>
              <a:rPr lang="es-MX" dirty="0" smtClean="0"/>
              <a:t>Es una área con múltiples expectativas, algunos de sus conceptos básicos y  bases epistemológicas se hallan en concreción pero esta en una fase de expansión .</a:t>
            </a:r>
            <a:endParaRPr lang="es-MX" dirty="0"/>
          </a:p>
        </p:txBody>
      </p:sp>
    </p:spTree>
    <p:extLst>
      <p:ext uri="{BB962C8B-B14F-4D97-AF65-F5344CB8AC3E}">
        <p14:creationId xmlns:p14="http://schemas.microsoft.com/office/powerpoint/2010/main" xmlns="" val="264630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Autofit/>
          </a:bodyPr>
          <a:lstStyle/>
          <a:p>
            <a:r>
              <a:rPr lang="es-MX" sz="3600" dirty="0" smtClean="0"/>
              <a:t>En la actualidad la DLL se centra más en los alumnos que en los contenidos  , ´más en los procesos cognitivos de  adquisición, aprendizaje y desarrollo que en los recursos aplicación de una u otra teoría  lingüística , mas en procesos comunicativos en o que intervienen o han de intervenir los alumnos  que en el  conocimiento del sistema.</a:t>
            </a:r>
            <a:endParaRPr lang="es-MX" sz="3600" dirty="0"/>
          </a:p>
        </p:txBody>
      </p:sp>
    </p:spTree>
    <p:extLst>
      <p:ext uri="{BB962C8B-B14F-4D97-AF65-F5344CB8AC3E}">
        <p14:creationId xmlns:p14="http://schemas.microsoft.com/office/powerpoint/2010/main" xmlns="" val="3846607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smtClean="0"/>
              <a:t>Una fase antes de que se reconociera en el ámbito científico </a:t>
            </a:r>
          </a:p>
          <a:p>
            <a:r>
              <a:rPr lang="es-MX" dirty="0" smtClean="0"/>
              <a:t>(momento pre didáctico) surge una preocupación innovadora por </a:t>
            </a:r>
            <a:r>
              <a:rPr lang="es-MX" dirty="0"/>
              <a:t>p</a:t>
            </a:r>
            <a:r>
              <a:rPr lang="es-MX" dirty="0" smtClean="0"/>
              <a:t>arte de los profesores que se plantean ,  críticamente alternativas para solucionar las necesidades del aula</a:t>
            </a:r>
            <a:endParaRPr lang="es-MX" dirty="0"/>
          </a:p>
        </p:txBody>
      </p:sp>
      <p:sp>
        <p:nvSpPr>
          <p:cNvPr id="4" name="3 Elipse"/>
          <p:cNvSpPr/>
          <p:nvPr/>
        </p:nvSpPr>
        <p:spPr>
          <a:xfrm>
            <a:off x="4211960" y="3501008"/>
            <a:ext cx="3600400"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Actividades .motivadoras,  que buscaran alternativas  para combatir la rutina en clase</a:t>
            </a:r>
            <a:endParaRPr lang="es-MX" dirty="0"/>
          </a:p>
        </p:txBody>
      </p:sp>
    </p:spTree>
    <p:extLst>
      <p:ext uri="{BB962C8B-B14F-4D97-AF65-F5344CB8AC3E}">
        <p14:creationId xmlns:p14="http://schemas.microsoft.com/office/powerpoint/2010/main" xmlns="" val="1611253517"/>
      </p:ext>
    </p:extLst>
  </p:cSld>
  <p:clrMapOvr>
    <a:masterClrMapping/>
  </p:clrMapOvr>
</p:sld>
</file>

<file path=ppt/theme/theme1.xml><?xml version="1.0" encoding="utf-8"?>
<a:theme xmlns:a="http://schemas.openxmlformats.org/drawingml/2006/main" name="Paja">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187</TotalTime>
  <Words>1516</Words>
  <Application>Microsoft Office PowerPoint</Application>
  <PresentationFormat>Presentación en pantalla (4:3)</PresentationFormat>
  <Paragraphs>133</Paragraphs>
  <Slides>28</Slides>
  <Notes>28</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Paja</vt:lpstr>
      <vt:lpstr>      Capitulo 1.- Didáctica de la lengua  de la literatura : Aspectos  epistemológicos   MIRANDA DE JESUS IDALY MARTINEZ GODINEZ NATALY</vt:lpstr>
      <vt:lpstr>Didáctica dela lengua  y la literatura  </vt:lpstr>
      <vt:lpstr>Diapositiva 3</vt:lpstr>
      <vt:lpstr>Diapositiva 4</vt:lpstr>
      <vt:lpstr>Definición de la didáctica de la lengua y la literatura </vt:lpstr>
      <vt:lpstr>La disciplina de la lengua y la literatura como disciplina reciente </vt:lpstr>
      <vt:lpstr>Diapositiva 7</vt:lpstr>
      <vt:lpstr>Diapositiva 8</vt:lpstr>
      <vt:lpstr>Diapositiva 9</vt:lpstr>
      <vt:lpstr>Diapositiva 10</vt:lpstr>
      <vt:lpstr>¿Qué es la didáctica de la lengua  y la literatura?</vt:lpstr>
      <vt:lpstr>Diapositiva 12</vt:lpstr>
      <vt:lpstr>Diapositiva 13</vt:lpstr>
      <vt:lpstr>Diapositiva 14</vt:lpstr>
      <vt:lpstr>Diapositiva 15</vt:lpstr>
      <vt:lpstr>Diapositiva 16</vt:lpstr>
      <vt:lpstr>Un nuevo paradigma :Enseñar comunicación </vt:lpstr>
      <vt:lpstr>Diapositiva 18</vt:lpstr>
      <vt:lpstr>Entre las múltiples implicaciones formativas que se derivan de esta orientación, podemos considerar los siguientes puntos:</vt:lpstr>
      <vt:lpstr>Diapositiva 20</vt:lpstr>
      <vt:lpstr>Diapositiva 21</vt:lpstr>
      <vt:lpstr>La investigación  en la didáctica de la lengua y la literatura esta dirigida a la creación del conocimiento especifico que requiere el desarrollo de sus objetivos:</vt:lpstr>
      <vt:lpstr>MODALIDADES BÁSICAS DE INVESTIGACIÓN  EN LA DLL:</vt:lpstr>
      <vt:lpstr>Investigación centrada en procesos:</vt:lpstr>
      <vt:lpstr>Investigación centrada en metodología:</vt:lpstr>
      <vt:lpstr>Investigación centrada en contextos:</vt:lpstr>
      <vt:lpstr>Investigación basada en creencias:</vt:lpstr>
      <vt:lpstr>Investigación centrada en contenidos: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Capitulo 1.- Didáctica de la lengua  de la literatura : Aspectos  epistemológicos</dc:title>
  <dc:creator>personal</dc:creator>
  <cp:lastModifiedBy>PERSONAL</cp:lastModifiedBy>
  <cp:revision>18</cp:revision>
  <dcterms:created xsi:type="dcterms:W3CDTF">2013-06-20T04:24:08Z</dcterms:created>
  <dcterms:modified xsi:type="dcterms:W3CDTF">2013-06-25T04:02:13Z</dcterms:modified>
</cp:coreProperties>
</file>