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4" r:id="rId18"/>
    <p:sldId id="273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DFEE"/>
    <a:srgbClr val="95B3D7"/>
    <a:srgbClr val="99FFCC"/>
    <a:srgbClr val="66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A33FCC-74F6-4642-AD67-3153C42FBE29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89C75608-4984-4972-9A28-A18C8D4B07A6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PROPIOS DE CADA DISCIPLINA</a:t>
          </a:r>
          <a:endParaRPr lang="es-MX" dirty="0">
            <a:solidFill>
              <a:schemeClr val="tx1"/>
            </a:solidFill>
          </a:endParaRPr>
        </a:p>
      </dgm:t>
    </dgm:pt>
    <dgm:pt modelId="{9F8EE49C-2ECC-4593-A925-4CA52BEB5C88}" type="parTrans" cxnId="{5C44DCD5-DB3B-42E3-B7BF-39A5541DB50F}">
      <dgm:prSet/>
      <dgm:spPr/>
      <dgm:t>
        <a:bodyPr/>
        <a:lstStyle/>
        <a:p>
          <a:endParaRPr lang="es-MX"/>
        </a:p>
      </dgm:t>
    </dgm:pt>
    <dgm:pt modelId="{6E93C0DA-1C93-41C3-A6D0-F07C532BBA9E}" type="sibTrans" cxnId="{5C44DCD5-DB3B-42E3-B7BF-39A5541DB50F}">
      <dgm:prSet/>
      <dgm:spPr/>
      <dgm:t>
        <a:bodyPr/>
        <a:lstStyle/>
        <a:p>
          <a:endParaRPr lang="es-MX"/>
        </a:p>
      </dgm:t>
    </dgm:pt>
    <dgm:pt modelId="{7F1BDDEB-130B-4F18-8330-D62384C85337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DISCIPLINARES (GENERALES Y TIENEN QUE VER CON TÉCNICAS)</a:t>
          </a:r>
          <a:endParaRPr lang="es-MX" dirty="0">
            <a:solidFill>
              <a:schemeClr val="tx1"/>
            </a:solidFill>
          </a:endParaRPr>
        </a:p>
      </dgm:t>
    </dgm:pt>
    <dgm:pt modelId="{76201567-0AED-47D3-9C7B-CFB18906F3DA}" type="parTrans" cxnId="{F846DC93-03D4-4F03-8237-D43D2866AA49}">
      <dgm:prSet/>
      <dgm:spPr/>
      <dgm:t>
        <a:bodyPr/>
        <a:lstStyle/>
        <a:p>
          <a:endParaRPr lang="es-MX"/>
        </a:p>
      </dgm:t>
    </dgm:pt>
    <dgm:pt modelId="{E66EA311-918F-4FF9-8DCA-B036A9C8C038}" type="sibTrans" cxnId="{F846DC93-03D4-4F03-8237-D43D2866AA49}">
      <dgm:prSet/>
      <dgm:spPr/>
      <dgm:t>
        <a:bodyPr/>
        <a:lstStyle/>
        <a:p>
          <a:endParaRPr lang="es-MX"/>
        </a:p>
      </dgm:t>
    </dgm:pt>
    <dgm:pt modelId="{F49CEA60-107B-4BCA-B2E1-FCFF2667560C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INTERDISCIPLINARES (ENSEÑANZA Y APLICACIÓN)</a:t>
          </a:r>
          <a:endParaRPr lang="es-MX" dirty="0">
            <a:solidFill>
              <a:schemeClr val="tx1"/>
            </a:solidFill>
          </a:endParaRPr>
        </a:p>
      </dgm:t>
    </dgm:pt>
    <dgm:pt modelId="{675C563A-AD6C-482D-B8B8-679FE9EA1981}" type="parTrans" cxnId="{8936D9CE-0FDC-4119-A4ED-AABA7EF3CE8F}">
      <dgm:prSet/>
      <dgm:spPr/>
      <dgm:t>
        <a:bodyPr/>
        <a:lstStyle/>
        <a:p>
          <a:endParaRPr lang="es-MX"/>
        </a:p>
      </dgm:t>
    </dgm:pt>
    <dgm:pt modelId="{D64554EE-97B1-4F26-9950-1C27B273E98C}" type="sibTrans" cxnId="{8936D9CE-0FDC-4119-A4ED-AABA7EF3CE8F}">
      <dgm:prSet/>
      <dgm:spPr/>
      <dgm:t>
        <a:bodyPr/>
        <a:lstStyle/>
        <a:p>
          <a:endParaRPr lang="es-MX"/>
        </a:p>
      </dgm:t>
    </dgm:pt>
    <dgm:pt modelId="{AB8FD839-4BB0-4503-BB6C-08B043C1B688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ALGORÍTMICO (SOLUCIONES DE PROBLEMAS)</a:t>
          </a:r>
          <a:endParaRPr lang="es-MX" dirty="0">
            <a:solidFill>
              <a:schemeClr val="tx1"/>
            </a:solidFill>
          </a:endParaRPr>
        </a:p>
      </dgm:t>
    </dgm:pt>
    <dgm:pt modelId="{728C219B-6AD2-4C51-A305-2420046681A3}" type="parTrans" cxnId="{9044C25A-8FEA-4CE4-B3DA-E0E9F6EADF69}">
      <dgm:prSet/>
      <dgm:spPr/>
      <dgm:t>
        <a:bodyPr/>
        <a:lstStyle/>
        <a:p>
          <a:endParaRPr lang="es-MX"/>
        </a:p>
      </dgm:t>
    </dgm:pt>
    <dgm:pt modelId="{40B77999-192C-4EB1-A3A3-FD2D8565CFDA}" type="sibTrans" cxnId="{9044C25A-8FEA-4CE4-B3DA-E0E9F6EADF69}">
      <dgm:prSet/>
      <dgm:spPr/>
      <dgm:t>
        <a:bodyPr/>
        <a:lstStyle/>
        <a:p>
          <a:endParaRPr lang="es-MX"/>
        </a:p>
      </dgm:t>
    </dgm:pt>
    <dgm:pt modelId="{B082DB5F-EFD8-4F9A-926C-B5B080448D03}" type="pres">
      <dgm:prSet presAssocID="{B2A33FCC-74F6-4642-AD67-3153C42FBE29}" presName="diagram" presStyleCnt="0">
        <dgm:presLayoutVars>
          <dgm:dir/>
          <dgm:resizeHandles val="exact"/>
        </dgm:presLayoutVars>
      </dgm:prSet>
      <dgm:spPr/>
    </dgm:pt>
    <dgm:pt modelId="{52C8CDD9-03B5-4451-88EE-772E9C2A0D41}" type="pres">
      <dgm:prSet presAssocID="{89C75608-4984-4972-9A28-A18C8D4B07A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914BECB-FA20-46B2-AE2C-E97F901958A7}" type="pres">
      <dgm:prSet presAssocID="{6E93C0DA-1C93-41C3-A6D0-F07C532BBA9E}" presName="sibTrans" presStyleCnt="0"/>
      <dgm:spPr/>
    </dgm:pt>
    <dgm:pt modelId="{8872487C-63BD-4B8E-8CF3-A7C563F9C7FA}" type="pres">
      <dgm:prSet presAssocID="{7F1BDDEB-130B-4F18-8330-D62384C8533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3A69E4E-42DC-4680-ACC9-CD23DB4DB41C}" type="pres">
      <dgm:prSet presAssocID="{E66EA311-918F-4FF9-8DCA-B036A9C8C038}" presName="sibTrans" presStyleCnt="0"/>
      <dgm:spPr/>
    </dgm:pt>
    <dgm:pt modelId="{8296AE6E-67A4-43E2-843D-4DF8EA23E216}" type="pres">
      <dgm:prSet presAssocID="{F49CEA60-107B-4BCA-B2E1-FCFF2667560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E9912A6-2860-4111-A813-C8B9A3318929}" type="pres">
      <dgm:prSet presAssocID="{D64554EE-97B1-4F26-9950-1C27B273E98C}" presName="sibTrans" presStyleCnt="0"/>
      <dgm:spPr/>
    </dgm:pt>
    <dgm:pt modelId="{15D0D761-AA1A-43BC-ABB5-94EBB9C45FDF}" type="pres">
      <dgm:prSet presAssocID="{AB8FD839-4BB0-4503-BB6C-08B043C1B68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507A1EAE-9EDC-45AB-91D2-3177E5FE0330}" type="presOf" srcId="{89C75608-4984-4972-9A28-A18C8D4B07A6}" destId="{52C8CDD9-03B5-4451-88EE-772E9C2A0D41}" srcOrd="0" destOrd="0" presId="urn:microsoft.com/office/officeart/2005/8/layout/default"/>
    <dgm:cxn modelId="{97515E43-CB4C-43C2-AA59-04A1CF510F6C}" type="presOf" srcId="{B2A33FCC-74F6-4642-AD67-3153C42FBE29}" destId="{B082DB5F-EFD8-4F9A-926C-B5B080448D03}" srcOrd="0" destOrd="0" presId="urn:microsoft.com/office/officeart/2005/8/layout/default"/>
    <dgm:cxn modelId="{7E02E64F-D934-4BCF-8FB5-9BC308937825}" type="presOf" srcId="{7F1BDDEB-130B-4F18-8330-D62384C85337}" destId="{8872487C-63BD-4B8E-8CF3-A7C563F9C7FA}" srcOrd="0" destOrd="0" presId="urn:microsoft.com/office/officeart/2005/8/layout/default"/>
    <dgm:cxn modelId="{8936D9CE-0FDC-4119-A4ED-AABA7EF3CE8F}" srcId="{B2A33FCC-74F6-4642-AD67-3153C42FBE29}" destId="{F49CEA60-107B-4BCA-B2E1-FCFF2667560C}" srcOrd="2" destOrd="0" parTransId="{675C563A-AD6C-482D-B8B8-679FE9EA1981}" sibTransId="{D64554EE-97B1-4F26-9950-1C27B273E98C}"/>
    <dgm:cxn modelId="{0E4F8752-2BCA-4F78-BC24-3BB800A5A0FB}" type="presOf" srcId="{AB8FD839-4BB0-4503-BB6C-08B043C1B688}" destId="{15D0D761-AA1A-43BC-ABB5-94EBB9C45FDF}" srcOrd="0" destOrd="0" presId="urn:microsoft.com/office/officeart/2005/8/layout/default"/>
    <dgm:cxn modelId="{5C44DCD5-DB3B-42E3-B7BF-39A5541DB50F}" srcId="{B2A33FCC-74F6-4642-AD67-3153C42FBE29}" destId="{89C75608-4984-4972-9A28-A18C8D4B07A6}" srcOrd="0" destOrd="0" parTransId="{9F8EE49C-2ECC-4593-A925-4CA52BEB5C88}" sibTransId="{6E93C0DA-1C93-41C3-A6D0-F07C532BBA9E}"/>
    <dgm:cxn modelId="{F846DC93-03D4-4F03-8237-D43D2866AA49}" srcId="{B2A33FCC-74F6-4642-AD67-3153C42FBE29}" destId="{7F1BDDEB-130B-4F18-8330-D62384C85337}" srcOrd="1" destOrd="0" parTransId="{76201567-0AED-47D3-9C7B-CFB18906F3DA}" sibTransId="{E66EA311-918F-4FF9-8DCA-B036A9C8C038}"/>
    <dgm:cxn modelId="{9F95DF0E-135F-4E28-B7D6-B483984149DE}" type="presOf" srcId="{F49CEA60-107B-4BCA-B2E1-FCFF2667560C}" destId="{8296AE6E-67A4-43E2-843D-4DF8EA23E216}" srcOrd="0" destOrd="0" presId="urn:microsoft.com/office/officeart/2005/8/layout/default"/>
    <dgm:cxn modelId="{9044C25A-8FEA-4CE4-B3DA-E0E9F6EADF69}" srcId="{B2A33FCC-74F6-4642-AD67-3153C42FBE29}" destId="{AB8FD839-4BB0-4503-BB6C-08B043C1B688}" srcOrd="3" destOrd="0" parTransId="{728C219B-6AD2-4C51-A305-2420046681A3}" sibTransId="{40B77999-192C-4EB1-A3A3-FD2D8565CFDA}"/>
    <dgm:cxn modelId="{5B0A8712-B225-4408-8836-1A1D77B19D60}" type="presParOf" srcId="{B082DB5F-EFD8-4F9A-926C-B5B080448D03}" destId="{52C8CDD9-03B5-4451-88EE-772E9C2A0D41}" srcOrd="0" destOrd="0" presId="urn:microsoft.com/office/officeart/2005/8/layout/default"/>
    <dgm:cxn modelId="{93B702E9-FDB7-45B9-A432-2D5C62C29717}" type="presParOf" srcId="{B082DB5F-EFD8-4F9A-926C-B5B080448D03}" destId="{8914BECB-FA20-46B2-AE2C-E97F901958A7}" srcOrd="1" destOrd="0" presId="urn:microsoft.com/office/officeart/2005/8/layout/default"/>
    <dgm:cxn modelId="{BFA80A0C-866C-41CD-821D-83F3A986CF57}" type="presParOf" srcId="{B082DB5F-EFD8-4F9A-926C-B5B080448D03}" destId="{8872487C-63BD-4B8E-8CF3-A7C563F9C7FA}" srcOrd="2" destOrd="0" presId="urn:microsoft.com/office/officeart/2005/8/layout/default"/>
    <dgm:cxn modelId="{16BA7E8E-9657-4CB4-8DD1-54D0511CC297}" type="presParOf" srcId="{B082DB5F-EFD8-4F9A-926C-B5B080448D03}" destId="{83A69E4E-42DC-4680-ACC9-CD23DB4DB41C}" srcOrd="3" destOrd="0" presId="urn:microsoft.com/office/officeart/2005/8/layout/default"/>
    <dgm:cxn modelId="{D436A511-920E-4F28-9141-0C0D039A8A1E}" type="presParOf" srcId="{B082DB5F-EFD8-4F9A-926C-B5B080448D03}" destId="{8296AE6E-67A4-43E2-843D-4DF8EA23E216}" srcOrd="4" destOrd="0" presId="urn:microsoft.com/office/officeart/2005/8/layout/default"/>
    <dgm:cxn modelId="{4FE5BB8A-6D00-47DE-9EF2-DB308665B596}" type="presParOf" srcId="{B082DB5F-EFD8-4F9A-926C-B5B080448D03}" destId="{4E9912A6-2860-4111-A813-C8B9A3318929}" srcOrd="5" destOrd="0" presId="urn:microsoft.com/office/officeart/2005/8/layout/default"/>
    <dgm:cxn modelId="{4D6C6401-6B2B-4695-B694-6BF1E92C5277}" type="presParOf" srcId="{B082DB5F-EFD8-4F9A-926C-B5B080448D03}" destId="{15D0D761-AA1A-43BC-ABB5-94EBB9C45FDF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4ADFBF-161F-4FB0-8A2D-60B72103EA73}" type="doc">
      <dgm:prSet loTypeId="urn:microsoft.com/office/officeart/2005/8/layout/vProcess5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E1C53DE4-FB22-4B02-8EB4-1ACE11F59273}">
      <dgm:prSet phldrT="[Texto]"/>
      <dgm:spPr/>
      <dgm:t>
        <a:bodyPr/>
        <a:lstStyle/>
        <a:p>
          <a:r>
            <a:rPr lang="es-MX" dirty="0" smtClean="0"/>
            <a:t>Procedimientos para la adquisición de información</a:t>
          </a:r>
          <a:endParaRPr lang="es-MX" dirty="0"/>
        </a:p>
      </dgm:t>
    </dgm:pt>
    <dgm:pt modelId="{8612FABF-20EF-4D88-BE1D-651E5FF4182B}" type="parTrans" cxnId="{860A8378-2B08-431D-A6FF-570F33EB733D}">
      <dgm:prSet/>
      <dgm:spPr/>
      <dgm:t>
        <a:bodyPr/>
        <a:lstStyle/>
        <a:p>
          <a:endParaRPr lang="es-MX"/>
        </a:p>
      </dgm:t>
    </dgm:pt>
    <dgm:pt modelId="{32573D38-F1FE-46E5-9CDC-2F2ADB66681F}" type="sibTrans" cxnId="{860A8378-2B08-431D-A6FF-570F33EB733D}">
      <dgm:prSet/>
      <dgm:spPr/>
      <dgm:t>
        <a:bodyPr/>
        <a:lstStyle/>
        <a:p>
          <a:endParaRPr lang="es-MX"/>
        </a:p>
      </dgm:t>
    </dgm:pt>
    <dgm:pt modelId="{6123B0D0-3BC8-4A37-9945-E2BD6DF4A039}">
      <dgm:prSet phldrT="[Texto]"/>
      <dgm:spPr/>
      <dgm:t>
        <a:bodyPr/>
        <a:lstStyle/>
        <a:p>
          <a:r>
            <a:rPr lang="es-MX" dirty="0" smtClean="0"/>
            <a:t>Procedimientos para la interpretación de la información</a:t>
          </a:r>
          <a:endParaRPr lang="es-MX" dirty="0"/>
        </a:p>
      </dgm:t>
    </dgm:pt>
    <dgm:pt modelId="{75E74030-8698-4A11-B144-BE21539E2D0A}" type="parTrans" cxnId="{39CA3C37-0695-44E1-BA74-E095CFD5B43B}">
      <dgm:prSet/>
      <dgm:spPr/>
      <dgm:t>
        <a:bodyPr/>
        <a:lstStyle/>
        <a:p>
          <a:endParaRPr lang="es-MX"/>
        </a:p>
      </dgm:t>
    </dgm:pt>
    <dgm:pt modelId="{79327329-7FCB-4B3D-91C5-2861AA728BF8}" type="sibTrans" cxnId="{39CA3C37-0695-44E1-BA74-E095CFD5B43B}">
      <dgm:prSet/>
      <dgm:spPr/>
      <dgm:t>
        <a:bodyPr/>
        <a:lstStyle/>
        <a:p>
          <a:endParaRPr lang="es-MX"/>
        </a:p>
      </dgm:t>
    </dgm:pt>
    <dgm:pt modelId="{32F1BA94-4B08-4182-8154-3B5302C5FAC1}">
      <dgm:prSet phldrT="[Texto]"/>
      <dgm:spPr/>
      <dgm:t>
        <a:bodyPr/>
        <a:lstStyle/>
        <a:p>
          <a:r>
            <a:rPr lang="es-MX" dirty="0" smtClean="0"/>
            <a:t>Procedimientos para la comprensión y organización de la información</a:t>
          </a:r>
          <a:endParaRPr lang="es-MX" dirty="0"/>
        </a:p>
      </dgm:t>
    </dgm:pt>
    <dgm:pt modelId="{D423FA4A-4D4A-4096-8652-44F9B56B55CB}" type="parTrans" cxnId="{11BCB72A-E6D0-4DA1-B3DD-5E6EBE0385D0}">
      <dgm:prSet/>
      <dgm:spPr/>
      <dgm:t>
        <a:bodyPr/>
        <a:lstStyle/>
        <a:p>
          <a:endParaRPr lang="es-MX"/>
        </a:p>
      </dgm:t>
    </dgm:pt>
    <dgm:pt modelId="{3BEB2E95-4FF8-4724-B91D-0D553A46B6F2}" type="sibTrans" cxnId="{11BCB72A-E6D0-4DA1-B3DD-5E6EBE0385D0}">
      <dgm:prSet/>
      <dgm:spPr/>
      <dgm:t>
        <a:bodyPr/>
        <a:lstStyle/>
        <a:p>
          <a:endParaRPr lang="es-MX"/>
        </a:p>
      </dgm:t>
    </dgm:pt>
    <dgm:pt modelId="{942F3525-16D7-4D67-A8B1-F5B633790C0A}">
      <dgm:prSet phldrT="[Texto]"/>
      <dgm:spPr/>
      <dgm:t>
        <a:bodyPr/>
        <a:lstStyle/>
        <a:p>
          <a:r>
            <a:rPr lang="es-MX" dirty="0" smtClean="0"/>
            <a:t>Procedimientos para el análisis de la información</a:t>
          </a:r>
          <a:endParaRPr lang="es-MX" dirty="0"/>
        </a:p>
      </dgm:t>
    </dgm:pt>
    <dgm:pt modelId="{D67CDEA5-7743-4D57-8CB1-A351B5359FB5}" type="parTrans" cxnId="{DD0E624E-B9E3-46B4-A75D-A5A986B212F3}">
      <dgm:prSet/>
      <dgm:spPr/>
      <dgm:t>
        <a:bodyPr/>
        <a:lstStyle/>
        <a:p>
          <a:endParaRPr lang="es-MX"/>
        </a:p>
      </dgm:t>
    </dgm:pt>
    <dgm:pt modelId="{E0EE9348-A6FF-4F10-8F19-D64139B42713}" type="sibTrans" cxnId="{DD0E624E-B9E3-46B4-A75D-A5A986B212F3}">
      <dgm:prSet/>
      <dgm:spPr/>
      <dgm:t>
        <a:bodyPr/>
        <a:lstStyle/>
        <a:p>
          <a:endParaRPr lang="es-MX"/>
        </a:p>
      </dgm:t>
    </dgm:pt>
    <dgm:pt modelId="{3A459F65-020D-4488-BC22-4B451A6617D6}">
      <dgm:prSet phldrT="[Texto]"/>
      <dgm:spPr/>
      <dgm:t>
        <a:bodyPr/>
        <a:lstStyle/>
        <a:p>
          <a:r>
            <a:rPr lang="es-MX" dirty="0" smtClean="0"/>
            <a:t>Procedimientos para la comunicación de información</a:t>
          </a:r>
          <a:endParaRPr lang="es-MX" dirty="0"/>
        </a:p>
      </dgm:t>
    </dgm:pt>
    <dgm:pt modelId="{722723E5-50C9-4593-AF6A-2AB76EA12E0C}" type="parTrans" cxnId="{4725CAED-BF3E-41BC-9E5A-B573366BCBD6}">
      <dgm:prSet/>
      <dgm:spPr/>
      <dgm:t>
        <a:bodyPr/>
        <a:lstStyle/>
        <a:p>
          <a:endParaRPr lang="es-MX"/>
        </a:p>
      </dgm:t>
    </dgm:pt>
    <dgm:pt modelId="{15B235D7-3053-4C79-A13B-1CA03D70839F}" type="sibTrans" cxnId="{4725CAED-BF3E-41BC-9E5A-B573366BCBD6}">
      <dgm:prSet/>
      <dgm:spPr/>
      <dgm:t>
        <a:bodyPr/>
        <a:lstStyle/>
        <a:p>
          <a:endParaRPr lang="es-MX"/>
        </a:p>
      </dgm:t>
    </dgm:pt>
    <dgm:pt modelId="{A6286F56-4550-4DF3-9DDA-9CE85379D520}" type="pres">
      <dgm:prSet presAssocID="{C74ADFBF-161F-4FB0-8A2D-60B72103EA73}" presName="outerComposite" presStyleCnt="0">
        <dgm:presLayoutVars>
          <dgm:chMax val="5"/>
          <dgm:dir/>
          <dgm:resizeHandles val="exact"/>
        </dgm:presLayoutVars>
      </dgm:prSet>
      <dgm:spPr/>
    </dgm:pt>
    <dgm:pt modelId="{8B48119C-7EF3-495C-81B0-58C48D6C141D}" type="pres">
      <dgm:prSet presAssocID="{C74ADFBF-161F-4FB0-8A2D-60B72103EA73}" presName="dummyMaxCanvas" presStyleCnt="0">
        <dgm:presLayoutVars/>
      </dgm:prSet>
      <dgm:spPr/>
    </dgm:pt>
    <dgm:pt modelId="{EF5CAF1F-114F-43CC-9A43-B87746E46E3D}" type="pres">
      <dgm:prSet presAssocID="{C74ADFBF-161F-4FB0-8A2D-60B72103EA73}" presName="FiveNodes_1" presStyleLbl="node1" presStyleIdx="0" presStyleCnt="5">
        <dgm:presLayoutVars>
          <dgm:bulletEnabled val="1"/>
        </dgm:presLayoutVars>
      </dgm:prSet>
      <dgm:spPr/>
    </dgm:pt>
    <dgm:pt modelId="{BEDB7CDC-349F-4E5E-AEB9-99073418F6CB}" type="pres">
      <dgm:prSet presAssocID="{C74ADFBF-161F-4FB0-8A2D-60B72103EA73}" presName="FiveNodes_2" presStyleLbl="node1" presStyleIdx="1" presStyleCnt="5">
        <dgm:presLayoutVars>
          <dgm:bulletEnabled val="1"/>
        </dgm:presLayoutVars>
      </dgm:prSet>
      <dgm:spPr/>
    </dgm:pt>
    <dgm:pt modelId="{563F971F-8974-4E0F-B123-FB4146D49D9A}" type="pres">
      <dgm:prSet presAssocID="{C74ADFBF-161F-4FB0-8A2D-60B72103EA73}" presName="FiveNodes_3" presStyleLbl="node1" presStyleIdx="2" presStyleCnt="5">
        <dgm:presLayoutVars>
          <dgm:bulletEnabled val="1"/>
        </dgm:presLayoutVars>
      </dgm:prSet>
      <dgm:spPr/>
    </dgm:pt>
    <dgm:pt modelId="{2111744B-0147-4C02-A189-69DED4A9C0B1}" type="pres">
      <dgm:prSet presAssocID="{C74ADFBF-161F-4FB0-8A2D-60B72103EA73}" presName="FiveNodes_4" presStyleLbl="node1" presStyleIdx="3" presStyleCnt="5">
        <dgm:presLayoutVars>
          <dgm:bulletEnabled val="1"/>
        </dgm:presLayoutVars>
      </dgm:prSet>
      <dgm:spPr/>
    </dgm:pt>
    <dgm:pt modelId="{05980B19-C67F-41F4-9A09-B3C2666106A1}" type="pres">
      <dgm:prSet presAssocID="{C74ADFBF-161F-4FB0-8A2D-60B72103EA73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19797D3-3B9D-48E7-86DE-D69C0A28B9AB}" type="pres">
      <dgm:prSet presAssocID="{C74ADFBF-161F-4FB0-8A2D-60B72103EA73}" presName="FiveConn_1-2" presStyleLbl="fgAccFollowNode1" presStyleIdx="0" presStyleCnt="4">
        <dgm:presLayoutVars>
          <dgm:bulletEnabled val="1"/>
        </dgm:presLayoutVars>
      </dgm:prSet>
      <dgm:spPr/>
    </dgm:pt>
    <dgm:pt modelId="{F840D295-ADEA-4B32-A515-7D0D2E3A18C6}" type="pres">
      <dgm:prSet presAssocID="{C74ADFBF-161F-4FB0-8A2D-60B72103EA73}" presName="FiveConn_2-3" presStyleLbl="fgAccFollowNode1" presStyleIdx="1" presStyleCnt="4">
        <dgm:presLayoutVars>
          <dgm:bulletEnabled val="1"/>
        </dgm:presLayoutVars>
      </dgm:prSet>
      <dgm:spPr/>
    </dgm:pt>
    <dgm:pt modelId="{5D81A49C-8CF9-464F-A09B-67CD5A518757}" type="pres">
      <dgm:prSet presAssocID="{C74ADFBF-161F-4FB0-8A2D-60B72103EA73}" presName="FiveConn_3-4" presStyleLbl="fgAccFollowNode1" presStyleIdx="2" presStyleCnt="4">
        <dgm:presLayoutVars>
          <dgm:bulletEnabled val="1"/>
        </dgm:presLayoutVars>
      </dgm:prSet>
      <dgm:spPr/>
    </dgm:pt>
    <dgm:pt modelId="{709A8926-3EAE-4BF9-BB6D-76463EC37954}" type="pres">
      <dgm:prSet presAssocID="{C74ADFBF-161F-4FB0-8A2D-60B72103EA73}" presName="FiveConn_4-5" presStyleLbl="fgAccFollowNode1" presStyleIdx="3" presStyleCnt="4">
        <dgm:presLayoutVars>
          <dgm:bulletEnabled val="1"/>
        </dgm:presLayoutVars>
      </dgm:prSet>
      <dgm:spPr/>
    </dgm:pt>
    <dgm:pt modelId="{D81DA385-BC21-4F3A-87E2-215FD4E0B8C9}" type="pres">
      <dgm:prSet presAssocID="{C74ADFBF-161F-4FB0-8A2D-60B72103EA73}" presName="FiveNodes_1_text" presStyleLbl="node1" presStyleIdx="4" presStyleCnt="5">
        <dgm:presLayoutVars>
          <dgm:bulletEnabled val="1"/>
        </dgm:presLayoutVars>
      </dgm:prSet>
      <dgm:spPr/>
    </dgm:pt>
    <dgm:pt modelId="{235944EC-B180-442C-A8D9-57E868B1CC46}" type="pres">
      <dgm:prSet presAssocID="{C74ADFBF-161F-4FB0-8A2D-60B72103EA73}" presName="FiveNodes_2_text" presStyleLbl="node1" presStyleIdx="4" presStyleCnt="5">
        <dgm:presLayoutVars>
          <dgm:bulletEnabled val="1"/>
        </dgm:presLayoutVars>
      </dgm:prSet>
      <dgm:spPr/>
    </dgm:pt>
    <dgm:pt modelId="{B1F6BF9D-52CC-464F-93CD-4CFDD6A89BF6}" type="pres">
      <dgm:prSet presAssocID="{C74ADFBF-161F-4FB0-8A2D-60B72103EA73}" presName="FiveNodes_3_text" presStyleLbl="node1" presStyleIdx="4" presStyleCnt="5">
        <dgm:presLayoutVars>
          <dgm:bulletEnabled val="1"/>
        </dgm:presLayoutVars>
      </dgm:prSet>
      <dgm:spPr/>
    </dgm:pt>
    <dgm:pt modelId="{44ED06E5-6FC4-4AB7-AAF3-9634D08A82AB}" type="pres">
      <dgm:prSet presAssocID="{C74ADFBF-161F-4FB0-8A2D-60B72103EA73}" presName="FiveNodes_4_text" presStyleLbl="node1" presStyleIdx="4" presStyleCnt="5">
        <dgm:presLayoutVars>
          <dgm:bulletEnabled val="1"/>
        </dgm:presLayoutVars>
      </dgm:prSet>
      <dgm:spPr/>
    </dgm:pt>
    <dgm:pt modelId="{4B2BA53E-16A7-41C7-AA4F-DF9ECD529A7E}" type="pres">
      <dgm:prSet presAssocID="{C74ADFBF-161F-4FB0-8A2D-60B72103EA73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117337B-1462-42B9-84EB-55CBE4E3FE70}" type="presOf" srcId="{E1C53DE4-FB22-4B02-8EB4-1ACE11F59273}" destId="{D81DA385-BC21-4F3A-87E2-215FD4E0B8C9}" srcOrd="1" destOrd="0" presId="urn:microsoft.com/office/officeart/2005/8/layout/vProcess5"/>
    <dgm:cxn modelId="{B27C08CA-D1EE-41E3-86F1-671FAB2D0AB1}" type="presOf" srcId="{6123B0D0-3BC8-4A37-9945-E2BD6DF4A039}" destId="{235944EC-B180-442C-A8D9-57E868B1CC46}" srcOrd="1" destOrd="0" presId="urn:microsoft.com/office/officeart/2005/8/layout/vProcess5"/>
    <dgm:cxn modelId="{39CA3C37-0695-44E1-BA74-E095CFD5B43B}" srcId="{C74ADFBF-161F-4FB0-8A2D-60B72103EA73}" destId="{6123B0D0-3BC8-4A37-9945-E2BD6DF4A039}" srcOrd="1" destOrd="0" parTransId="{75E74030-8698-4A11-B144-BE21539E2D0A}" sibTransId="{79327329-7FCB-4B3D-91C5-2861AA728BF8}"/>
    <dgm:cxn modelId="{A75571CD-6E3F-4989-B5E9-37CE4DCB9E0D}" type="presOf" srcId="{C74ADFBF-161F-4FB0-8A2D-60B72103EA73}" destId="{A6286F56-4550-4DF3-9DDA-9CE85379D520}" srcOrd="0" destOrd="0" presId="urn:microsoft.com/office/officeart/2005/8/layout/vProcess5"/>
    <dgm:cxn modelId="{4725CAED-BF3E-41BC-9E5A-B573366BCBD6}" srcId="{C74ADFBF-161F-4FB0-8A2D-60B72103EA73}" destId="{3A459F65-020D-4488-BC22-4B451A6617D6}" srcOrd="4" destOrd="0" parTransId="{722723E5-50C9-4593-AF6A-2AB76EA12E0C}" sibTransId="{15B235D7-3053-4C79-A13B-1CA03D70839F}"/>
    <dgm:cxn modelId="{8DFFE5D1-20EB-4968-933E-E40DA7DFF8A3}" type="presOf" srcId="{79327329-7FCB-4B3D-91C5-2861AA728BF8}" destId="{F840D295-ADEA-4B32-A515-7D0D2E3A18C6}" srcOrd="0" destOrd="0" presId="urn:microsoft.com/office/officeart/2005/8/layout/vProcess5"/>
    <dgm:cxn modelId="{860A8378-2B08-431D-A6FF-570F33EB733D}" srcId="{C74ADFBF-161F-4FB0-8A2D-60B72103EA73}" destId="{E1C53DE4-FB22-4B02-8EB4-1ACE11F59273}" srcOrd="0" destOrd="0" parTransId="{8612FABF-20EF-4D88-BE1D-651E5FF4182B}" sibTransId="{32573D38-F1FE-46E5-9CDC-2F2ADB66681F}"/>
    <dgm:cxn modelId="{DD0E624E-B9E3-46B4-A75D-A5A986B212F3}" srcId="{C74ADFBF-161F-4FB0-8A2D-60B72103EA73}" destId="{942F3525-16D7-4D67-A8B1-F5B633790C0A}" srcOrd="2" destOrd="0" parTransId="{D67CDEA5-7743-4D57-8CB1-A351B5359FB5}" sibTransId="{E0EE9348-A6FF-4F10-8F19-D64139B42713}"/>
    <dgm:cxn modelId="{03696E6A-CC66-49E1-82FA-F7B7C7800680}" type="presOf" srcId="{3A459F65-020D-4488-BC22-4B451A6617D6}" destId="{05980B19-C67F-41F4-9A09-B3C2666106A1}" srcOrd="0" destOrd="0" presId="urn:microsoft.com/office/officeart/2005/8/layout/vProcess5"/>
    <dgm:cxn modelId="{6F09A843-9B84-4B28-B5AF-FDC619506858}" type="presOf" srcId="{3A459F65-020D-4488-BC22-4B451A6617D6}" destId="{4B2BA53E-16A7-41C7-AA4F-DF9ECD529A7E}" srcOrd="1" destOrd="0" presId="urn:microsoft.com/office/officeart/2005/8/layout/vProcess5"/>
    <dgm:cxn modelId="{CE837479-5A96-4E4F-87AA-D79C19BC042B}" type="presOf" srcId="{32F1BA94-4B08-4182-8154-3B5302C5FAC1}" destId="{2111744B-0147-4C02-A189-69DED4A9C0B1}" srcOrd="0" destOrd="0" presId="urn:microsoft.com/office/officeart/2005/8/layout/vProcess5"/>
    <dgm:cxn modelId="{6C4DCC01-4995-40C3-ADD5-A5248786A6EF}" type="presOf" srcId="{E1C53DE4-FB22-4B02-8EB4-1ACE11F59273}" destId="{EF5CAF1F-114F-43CC-9A43-B87746E46E3D}" srcOrd="0" destOrd="0" presId="urn:microsoft.com/office/officeart/2005/8/layout/vProcess5"/>
    <dgm:cxn modelId="{8F14F0F1-B0E9-4520-85CF-910E0FDE0508}" type="presOf" srcId="{32573D38-F1FE-46E5-9CDC-2F2ADB66681F}" destId="{119797D3-3B9D-48E7-86DE-D69C0A28B9AB}" srcOrd="0" destOrd="0" presId="urn:microsoft.com/office/officeart/2005/8/layout/vProcess5"/>
    <dgm:cxn modelId="{11BCB72A-E6D0-4DA1-B3DD-5E6EBE0385D0}" srcId="{C74ADFBF-161F-4FB0-8A2D-60B72103EA73}" destId="{32F1BA94-4B08-4182-8154-3B5302C5FAC1}" srcOrd="3" destOrd="0" parTransId="{D423FA4A-4D4A-4096-8652-44F9B56B55CB}" sibTransId="{3BEB2E95-4FF8-4724-B91D-0D553A46B6F2}"/>
    <dgm:cxn modelId="{281D861C-98A4-4237-87A2-63F55B2A7ED0}" type="presOf" srcId="{3BEB2E95-4FF8-4724-B91D-0D553A46B6F2}" destId="{709A8926-3EAE-4BF9-BB6D-76463EC37954}" srcOrd="0" destOrd="0" presId="urn:microsoft.com/office/officeart/2005/8/layout/vProcess5"/>
    <dgm:cxn modelId="{55287177-75D3-4AB1-8CE4-9F05C192B565}" type="presOf" srcId="{32F1BA94-4B08-4182-8154-3B5302C5FAC1}" destId="{44ED06E5-6FC4-4AB7-AAF3-9634D08A82AB}" srcOrd="1" destOrd="0" presId="urn:microsoft.com/office/officeart/2005/8/layout/vProcess5"/>
    <dgm:cxn modelId="{EEC0FFEF-181B-47E0-8754-00BB83C1F21C}" type="presOf" srcId="{6123B0D0-3BC8-4A37-9945-E2BD6DF4A039}" destId="{BEDB7CDC-349F-4E5E-AEB9-99073418F6CB}" srcOrd="0" destOrd="0" presId="urn:microsoft.com/office/officeart/2005/8/layout/vProcess5"/>
    <dgm:cxn modelId="{1F2B0A42-966E-4BAD-B30C-78BE4B3BEE16}" type="presOf" srcId="{942F3525-16D7-4D67-A8B1-F5B633790C0A}" destId="{B1F6BF9D-52CC-464F-93CD-4CFDD6A89BF6}" srcOrd="1" destOrd="0" presId="urn:microsoft.com/office/officeart/2005/8/layout/vProcess5"/>
    <dgm:cxn modelId="{2D6E8159-332B-4E98-B5F9-190826E9AF76}" type="presOf" srcId="{E0EE9348-A6FF-4F10-8F19-D64139B42713}" destId="{5D81A49C-8CF9-464F-A09B-67CD5A518757}" srcOrd="0" destOrd="0" presId="urn:microsoft.com/office/officeart/2005/8/layout/vProcess5"/>
    <dgm:cxn modelId="{511781DB-DC30-47A0-A735-97528DE22005}" type="presOf" srcId="{942F3525-16D7-4D67-A8B1-F5B633790C0A}" destId="{563F971F-8974-4E0F-B123-FB4146D49D9A}" srcOrd="0" destOrd="0" presId="urn:microsoft.com/office/officeart/2005/8/layout/vProcess5"/>
    <dgm:cxn modelId="{B65C7993-9498-4972-A119-C6DD8C10F6D2}" type="presParOf" srcId="{A6286F56-4550-4DF3-9DDA-9CE85379D520}" destId="{8B48119C-7EF3-495C-81B0-58C48D6C141D}" srcOrd="0" destOrd="0" presId="urn:microsoft.com/office/officeart/2005/8/layout/vProcess5"/>
    <dgm:cxn modelId="{AA1D7FDC-560B-446D-B025-3A5B64DBD65D}" type="presParOf" srcId="{A6286F56-4550-4DF3-9DDA-9CE85379D520}" destId="{EF5CAF1F-114F-43CC-9A43-B87746E46E3D}" srcOrd="1" destOrd="0" presId="urn:microsoft.com/office/officeart/2005/8/layout/vProcess5"/>
    <dgm:cxn modelId="{010425BD-7568-487D-9EFE-7A46FAA1BFEC}" type="presParOf" srcId="{A6286F56-4550-4DF3-9DDA-9CE85379D520}" destId="{BEDB7CDC-349F-4E5E-AEB9-99073418F6CB}" srcOrd="2" destOrd="0" presId="urn:microsoft.com/office/officeart/2005/8/layout/vProcess5"/>
    <dgm:cxn modelId="{554BBDA0-5E29-46A4-965E-959B85EBD23A}" type="presParOf" srcId="{A6286F56-4550-4DF3-9DDA-9CE85379D520}" destId="{563F971F-8974-4E0F-B123-FB4146D49D9A}" srcOrd="3" destOrd="0" presId="urn:microsoft.com/office/officeart/2005/8/layout/vProcess5"/>
    <dgm:cxn modelId="{DEBF86E5-EB79-4D31-AB10-F13472BD6662}" type="presParOf" srcId="{A6286F56-4550-4DF3-9DDA-9CE85379D520}" destId="{2111744B-0147-4C02-A189-69DED4A9C0B1}" srcOrd="4" destOrd="0" presId="urn:microsoft.com/office/officeart/2005/8/layout/vProcess5"/>
    <dgm:cxn modelId="{25A4118B-ADAB-406F-9337-1C7D779244FE}" type="presParOf" srcId="{A6286F56-4550-4DF3-9DDA-9CE85379D520}" destId="{05980B19-C67F-41F4-9A09-B3C2666106A1}" srcOrd="5" destOrd="0" presId="urn:microsoft.com/office/officeart/2005/8/layout/vProcess5"/>
    <dgm:cxn modelId="{2DBE99C9-3156-47DA-B612-085DAED777BD}" type="presParOf" srcId="{A6286F56-4550-4DF3-9DDA-9CE85379D520}" destId="{119797D3-3B9D-48E7-86DE-D69C0A28B9AB}" srcOrd="6" destOrd="0" presId="urn:microsoft.com/office/officeart/2005/8/layout/vProcess5"/>
    <dgm:cxn modelId="{2214C64C-56A3-495B-BFB9-38A61B825261}" type="presParOf" srcId="{A6286F56-4550-4DF3-9DDA-9CE85379D520}" destId="{F840D295-ADEA-4B32-A515-7D0D2E3A18C6}" srcOrd="7" destOrd="0" presId="urn:microsoft.com/office/officeart/2005/8/layout/vProcess5"/>
    <dgm:cxn modelId="{6F2BA66C-6F66-4BFA-8FF9-48A7D0D73B91}" type="presParOf" srcId="{A6286F56-4550-4DF3-9DDA-9CE85379D520}" destId="{5D81A49C-8CF9-464F-A09B-67CD5A518757}" srcOrd="8" destOrd="0" presId="urn:microsoft.com/office/officeart/2005/8/layout/vProcess5"/>
    <dgm:cxn modelId="{4F0BD375-1438-4F96-BE37-2CFFD948F21E}" type="presParOf" srcId="{A6286F56-4550-4DF3-9DDA-9CE85379D520}" destId="{709A8926-3EAE-4BF9-BB6D-76463EC37954}" srcOrd="9" destOrd="0" presId="urn:microsoft.com/office/officeart/2005/8/layout/vProcess5"/>
    <dgm:cxn modelId="{59B6335A-2687-4B44-9F44-72835B3C4258}" type="presParOf" srcId="{A6286F56-4550-4DF3-9DDA-9CE85379D520}" destId="{D81DA385-BC21-4F3A-87E2-215FD4E0B8C9}" srcOrd="10" destOrd="0" presId="urn:microsoft.com/office/officeart/2005/8/layout/vProcess5"/>
    <dgm:cxn modelId="{82079E05-8136-4BFD-B26C-6F5CB7711CC7}" type="presParOf" srcId="{A6286F56-4550-4DF3-9DDA-9CE85379D520}" destId="{235944EC-B180-442C-A8D9-57E868B1CC46}" srcOrd="11" destOrd="0" presId="urn:microsoft.com/office/officeart/2005/8/layout/vProcess5"/>
    <dgm:cxn modelId="{02B64C17-F255-403A-9111-ED17ADF9C293}" type="presParOf" srcId="{A6286F56-4550-4DF3-9DDA-9CE85379D520}" destId="{B1F6BF9D-52CC-464F-93CD-4CFDD6A89BF6}" srcOrd="12" destOrd="0" presId="urn:microsoft.com/office/officeart/2005/8/layout/vProcess5"/>
    <dgm:cxn modelId="{D9808ED3-8832-4D5B-B403-4016EFFF7BC3}" type="presParOf" srcId="{A6286F56-4550-4DF3-9DDA-9CE85379D520}" destId="{44ED06E5-6FC4-4AB7-AAF3-9634D08A82AB}" srcOrd="13" destOrd="0" presId="urn:microsoft.com/office/officeart/2005/8/layout/vProcess5"/>
    <dgm:cxn modelId="{AD179BA1-4BF3-4581-8B05-7115D0A9C913}" type="presParOf" srcId="{A6286F56-4550-4DF3-9DDA-9CE85379D520}" destId="{4B2BA53E-16A7-41C7-AA4F-DF9ECD529A7E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4F2317-2690-4E4F-9BDA-12E9712CEEB3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74DB0006-826B-452C-9FEB-E1DA5D40D766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Observación de fenómenos</a:t>
          </a:r>
          <a:endParaRPr lang="es-MX" dirty="0">
            <a:solidFill>
              <a:schemeClr val="tx1"/>
            </a:solidFill>
          </a:endParaRPr>
        </a:p>
      </dgm:t>
    </dgm:pt>
    <dgm:pt modelId="{5EE72FDA-0560-40E0-B90D-7659C7742567}" type="parTrans" cxnId="{AA132737-68FF-4B15-B2AF-5A02A3AF245D}">
      <dgm:prSet/>
      <dgm:spPr/>
      <dgm:t>
        <a:bodyPr/>
        <a:lstStyle/>
        <a:p>
          <a:endParaRPr lang="es-MX"/>
        </a:p>
      </dgm:t>
    </dgm:pt>
    <dgm:pt modelId="{215B03E4-CB95-4D3E-A56A-63DCA577AA35}" type="sibTrans" cxnId="{AA132737-68FF-4B15-B2AF-5A02A3AF245D}">
      <dgm:prSet/>
      <dgm:spPr/>
      <dgm:t>
        <a:bodyPr/>
        <a:lstStyle/>
        <a:p>
          <a:endParaRPr lang="es-MX"/>
        </a:p>
      </dgm:t>
    </dgm:pt>
    <dgm:pt modelId="{9907C431-05C4-4E50-9387-5C426600AB9C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Comparación y análisis de datos</a:t>
          </a:r>
          <a:endParaRPr lang="es-MX" dirty="0">
            <a:solidFill>
              <a:schemeClr val="tx1"/>
            </a:solidFill>
          </a:endParaRPr>
        </a:p>
      </dgm:t>
    </dgm:pt>
    <dgm:pt modelId="{D50CA1BC-4E64-40B4-9B63-E34AA75DAFB5}" type="parTrans" cxnId="{50A4750D-A525-4594-8325-027E96003C42}">
      <dgm:prSet/>
      <dgm:spPr/>
      <dgm:t>
        <a:bodyPr/>
        <a:lstStyle/>
        <a:p>
          <a:endParaRPr lang="es-MX"/>
        </a:p>
      </dgm:t>
    </dgm:pt>
    <dgm:pt modelId="{22B7A341-41AF-4865-971A-36DCC00A0F99}" type="sibTrans" cxnId="{50A4750D-A525-4594-8325-027E96003C42}">
      <dgm:prSet/>
      <dgm:spPr/>
      <dgm:t>
        <a:bodyPr/>
        <a:lstStyle/>
        <a:p>
          <a:endParaRPr lang="es-MX"/>
        </a:p>
      </dgm:t>
    </dgm:pt>
    <dgm:pt modelId="{EDA9657D-B25E-441A-B701-71721E386B1A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Ordenación de hechos</a:t>
          </a:r>
          <a:endParaRPr lang="es-MX" dirty="0">
            <a:solidFill>
              <a:schemeClr val="tx1"/>
            </a:solidFill>
          </a:endParaRPr>
        </a:p>
      </dgm:t>
    </dgm:pt>
    <dgm:pt modelId="{7E1D0872-9065-4C14-90DC-B38142F43110}" type="parTrans" cxnId="{F982321A-7EA4-4D04-8738-AA691AAD431F}">
      <dgm:prSet/>
      <dgm:spPr/>
      <dgm:t>
        <a:bodyPr/>
        <a:lstStyle/>
        <a:p>
          <a:endParaRPr lang="es-MX"/>
        </a:p>
      </dgm:t>
    </dgm:pt>
    <dgm:pt modelId="{8BC40BC6-B715-4F0F-ADDB-D43ADB086049}" type="sibTrans" cxnId="{F982321A-7EA4-4D04-8738-AA691AAD431F}">
      <dgm:prSet/>
      <dgm:spPr/>
      <dgm:t>
        <a:bodyPr/>
        <a:lstStyle/>
        <a:p>
          <a:endParaRPr lang="es-MX"/>
        </a:p>
      </dgm:t>
    </dgm:pt>
    <dgm:pt modelId="{54EC8C80-D05C-4FEB-A77F-ACB665513660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Clasificación y síntesis de datos</a:t>
          </a:r>
          <a:endParaRPr lang="es-MX" dirty="0">
            <a:solidFill>
              <a:schemeClr val="tx1"/>
            </a:solidFill>
          </a:endParaRPr>
        </a:p>
      </dgm:t>
    </dgm:pt>
    <dgm:pt modelId="{BA68B1C6-71A6-4039-8F98-665FA3975632}" type="parTrans" cxnId="{10029DAE-6E87-4CE4-B282-4E6A87F9355C}">
      <dgm:prSet/>
      <dgm:spPr/>
      <dgm:t>
        <a:bodyPr/>
        <a:lstStyle/>
        <a:p>
          <a:endParaRPr lang="es-MX"/>
        </a:p>
      </dgm:t>
    </dgm:pt>
    <dgm:pt modelId="{58D83EED-5350-49CD-8720-616F1B411E7D}" type="sibTrans" cxnId="{10029DAE-6E87-4CE4-B282-4E6A87F9355C}">
      <dgm:prSet/>
      <dgm:spPr/>
      <dgm:t>
        <a:bodyPr/>
        <a:lstStyle/>
        <a:p>
          <a:endParaRPr lang="es-MX"/>
        </a:p>
      </dgm:t>
    </dgm:pt>
    <dgm:pt modelId="{75F12876-A7A4-462B-ADCB-5B9945074305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Representación de fenómenos</a:t>
          </a:r>
          <a:endParaRPr lang="es-MX" dirty="0">
            <a:solidFill>
              <a:schemeClr val="tx1"/>
            </a:solidFill>
          </a:endParaRPr>
        </a:p>
      </dgm:t>
    </dgm:pt>
    <dgm:pt modelId="{A60BA857-25B5-413A-A5C1-AA99B673F9ED}" type="parTrans" cxnId="{AFD40983-AD18-4331-8114-9414AAD1DFF2}">
      <dgm:prSet/>
      <dgm:spPr/>
      <dgm:t>
        <a:bodyPr/>
        <a:lstStyle/>
        <a:p>
          <a:endParaRPr lang="es-MX"/>
        </a:p>
      </dgm:t>
    </dgm:pt>
    <dgm:pt modelId="{B260513E-8A3D-4978-9073-1D0AA99E3299}" type="sibTrans" cxnId="{AFD40983-AD18-4331-8114-9414AAD1DFF2}">
      <dgm:prSet/>
      <dgm:spPr/>
      <dgm:t>
        <a:bodyPr/>
        <a:lstStyle/>
        <a:p>
          <a:endParaRPr lang="es-MX"/>
        </a:p>
      </dgm:t>
    </dgm:pt>
    <dgm:pt modelId="{A027C623-4AD6-432D-835D-A37FCD1607EA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Retención de datos</a:t>
          </a:r>
          <a:endParaRPr lang="es-MX" dirty="0">
            <a:solidFill>
              <a:schemeClr val="tx1"/>
            </a:solidFill>
          </a:endParaRPr>
        </a:p>
      </dgm:t>
    </dgm:pt>
    <dgm:pt modelId="{541EB3BA-47CC-4FC6-B360-641E11EC23ED}" type="parTrans" cxnId="{54B4B798-37F7-4EE8-94AA-F16E53311672}">
      <dgm:prSet/>
      <dgm:spPr/>
      <dgm:t>
        <a:bodyPr/>
        <a:lstStyle/>
        <a:p>
          <a:endParaRPr lang="es-MX"/>
        </a:p>
      </dgm:t>
    </dgm:pt>
    <dgm:pt modelId="{D088AE69-F6E3-4BF0-95FA-3F8C30FE3FE5}" type="sibTrans" cxnId="{54B4B798-37F7-4EE8-94AA-F16E53311672}">
      <dgm:prSet/>
      <dgm:spPr/>
      <dgm:t>
        <a:bodyPr/>
        <a:lstStyle/>
        <a:p>
          <a:endParaRPr lang="es-MX"/>
        </a:p>
      </dgm:t>
    </dgm:pt>
    <dgm:pt modelId="{8CBC292F-660D-490F-AD24-527A235CBC2E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Recuperación de datos</a:t>
          </a:r>
          <a:endParaRPr lang="es-MX" dirty="0">
            <a:solidFill>
              <a:schemeClr val="tx1"/>
            </a:solidFill>
          </a:endParaRPr>
        </a:p>
      </dgm:t>
    </dgm:pt>
    <dgm:pt modelId="{BBBA5CB3-F793-4A8D-B07D-A4609E8935FD}" type="parTrans" cxnId="{F1600D10-8450-4B39-AE7F-31A7A6505474}">
      <dgm:prSet/>
      <dgm:spPr/>
      <dgm:t>
        <a:bodyPr/>
        <a:lstStyle/>
        <a:p>
          <a:endParaRPr lang="es-MX"/>
        </a:p>
      </dgm:t>
    </dgm:pt>
    <dgm:pt modelId="{5808B803-741B-4CB3-BB2D-4AF471DCDBD9}" type="sibTrans" cxnId="{F1600D10-8450-4B39-AE7F-31A7A6505474}">
      <dgm:prSet/>
      <dgm:spPr/>
      <dgm:t>
        <a:bodyPr/>
        <a:lstStyle/>
        <a:p>
          <a:endParaRPr lang="es-MX"/>
        </a:p>
      </dgm:t>
    </dgm:pt>
    <dgm:pt modelId="{C23C5C36-1EBC-47D9-B45C-305B15D3688F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Interpretación e inferencias</a:t>
          </a:r>
          <a:endParaRPr lang="es-MX" dirty="0">
            <a:solidFill>
              <a:schemeClr val="tx1"/>
            </a:solidFill>
          </a:endParaRPr>
        </a:p>
      </dgm:t>
    </dgm:pt>
    <dgm:pt modelId="{1C80F43B-D04E-4600-970D-A15324F0272D}" type="parTrans" cxnId="{6EBCF6BF-FCA6-439D-B5DE-199AD9EB637B}">
      <dgm:prSet/>
      <dgm:spPr/>
      <dgm:t>
        <a:bodyPr/>
        <a:lstStyle/>
        <a:p>
          <a:endParaRPr lang="es-MX"/>
        </a:p>
      </dgm:t>
    </dgm:pt>
    <dgm:pt modelId="{5F4D8D0F-171F-4D31-BD93-0015CC47279D}" type="sibTrans" cxnId="{6EBCF6BF-FCA6-439D-B5DE-199AD9EB637B}">
      <dgm:prSet/>
      <dgm:spPr/>
      <dgm:t>
        <a:bodyPr/>
        <a:lstStyle/>
        <a:p>
          <a:endParaRPr lang="es-MX"/>
        </a:p>
      </dgm:t>
    </dgm:pt>
    <dgm:pt modelId="{B0ECACB0-DE60-4DE3-A542-AB15E32A686C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Transferencia de habilidades</a:t>
          </a:r>
          <a:endParaRPr lang="es-MX" dirty="0">
            <a:solidFill>
              <a:schemeClr val="tx1"/>
            </a:solidFill>
          </a:endParaRPr>
        </a:p>
      </dgm:t>
    </dgm:pt>
    <dgm:pt modelId="{D69A39DB-8FA9-41CB-A15A-DF9A414B8091}" type="parTrans" cxnId="{5FF6B2DF-4CFD-4D91-870B-F5803264DEF4}">
      <dgm:prSet/>
      <dgm:spPr/>
      <dgm:t>
        <a:bodyPr/>
        <a:lstStyle/>
        <a:p>
          <a:endParaRPr lang="es-MX"/>
        </a:p>
      </dgm:t>
    </dgm:pt>
    <dgm:pt modelId="{34E57F6B-CF25-490C-9B4C-C51D1DBCC4AC}" type="sibTrans" cxnId="{5FF6B2DF-4CFD-4D91-870B-F5803264DEF4}">
      <dgm:prSet/>
      <dgm:spPr/>
      <dgm:t>
        <a:bodyPr/>
        <a:lstStyle/>
        <a:p>
          <a:endParaRPr lang="es-MX"/>
        </a:p>
      </dgm:t>
    </dgm:pt>
    <dgm:pt modelId="{C24078C3-A9BE-4689-8290-651EA721C5BC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Demostración y valoración de aprendizajes.</a:t>
          </a:r>
          <a:endParaRPr lang="es-MX" dirty="0">
            <a:solidFill>
              <a:schemeClr val="tx1"/>
            </a:solidFill>
          </a:endParaRPr>
        </a:p>
      </dgm:t>
    </dgm:pt>
    <dgm:pt modelId="{37DECBA9-9E10-402B-8FF8-FE5798CDCDAA}" type="parTrans" cxnId="{FA91C8D8-9A10-4E24-AA4B-780D1F003F45}">
      <dgm:prSet/>
      <dgm:spPr/>
      <dgm:t>
        <a:bodyPr/>
        <a:lstStyle/>
        <a:p>
          <a:endParaRPr lang="es-MX"/>
        </a:p>
      </dgm:t>
    </dgm:pt>
    <dgm:pt modelId="{B42765D5-6655-4CB9-B029-95B649FD6FEB}" type="sibTrans" cxnId="{FA91C8D8-9A10-4E24-AA4B-780D1F003F45}">
      <dgm:prSet/>
      <dgm:spPr/>
      <dgm:t>
        <a:bodyPr/>
        <a:lstStyle/>
        <a:p>
          <a:endParaRPr lang="es-MX"/>
        </a:p>
      </dgm:t>
    </dgm:pt>
    <dgm:pt modelId="{07C8300F-625D-4723-9FAC-971A5B16DAEA}" type="pres">
      <dgm:prSet presAssocID="{AC4F2317-2690-4E4F-9BDA-12E9712CEEB3}" presName="diagram" presStyleCnt="0">
        <dgm:presLayoutVars>
          <dgm:dir/>
          <dgm:resizeHandles val="exact"/>
        </dgm:presLayoutVars>
      </dgm:prSet>
      <dgm:spPr/>
    </dgm:pt>
    <dgm:pt modelId="{E8090FD6-D1CB-4AA5-AE83-526167ADAB63}" type="pres">
      <dgm:prSet presAssocID="{74DB0006-826B-452C-9FEB-E1DA5D40D766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74CE8F5-CDDB-455B-B114-201955DF65EB}" type="pres">
      <dgm:prSet presAssocID="{215B03E4-CB95-4D3E-A56A-63DCA577AA35}" presName="sibTrans" presStyleCnt="0"/>
      <dgm:spPr/>
    </dgm:pt>
    <dgm:pt modelId="{6EAAE422-FEF5-4713-B056-9FD9F0CFD627}" type="pres">
      <dgm:prSet presAssocID="{9907C431-05C4-4E50-9387-5C426600AB9C}" presName="node" presStyleLbl="node1" presStyleIdx="1" presStyleCnt="10">
        <dgm:presLayoutVars>
          <dgm:bulletEnabled val="1"/>
        </dgm:presLayoutVars>
      </dgm:prSet>
      <dgm:spPr/>
    </dgm:pt>
    <dgm:pt modelId="{7A464B5C-9954-4B56-8031-A6C108D4AC96}" type="pres">
      <dgm:prSet presAssocID="{22B7A341-41AF-4865-971A-36DCC00A0F99}" presName="sibTrans" presStyleCnt="0"/>
      <dgm:spPr/>
    </dgm:pt>
    <dgm:pt modelId="{8CD0840D-3DA4-40D5-9523-C44E19DC0D2C}" type="pres">
      <dgm:prSet presAssocID="{EDA9657D-B25E-441A-B701-71721E386B1A}" presName="node" presStyleLbl="node1" presStyleIdx="2" presStyleCnt="10">
        <dgm:presLayoutVars>
          <dgm:bulletEnabled val="1"/>
        </dgm:presLayoutVars>
      </dgm:prSet>
      <dgm:spPr/>
    </dgm:pt>
    <dgm:pt modelId="{A6C4C9AB-3E8D-444B-9B18-66B5D0E30F81}" type="pres">
      <dgm:prSet presAssocID="{8BC40BC6-B715-4F0F-ADDB-D43ADB086049}" presName="sibTrans" presStyleCnt="0"/>
      <dgm:spPr/>
    </dgm:pt>
    <dgm:pt modelId="{A1B683B7-7A3E-4FA0-84FF-017781675717}" type="pres">
      <dgm:prSet presAssocID="{54EC8C80-D05C-4FEB-A77F-ACB665513660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3B4D668-B251-42D8-96D9-56008F0F08AB}" type="pres">
      <dgm:prSet presAssocID="{58D83EED-5350-49CD-8720-616F1B411E7D}" presName="sibTrans" presStyleCnt="0"/>
      <dgm:spPr/>
    </dgm:pt>
    <dgm:pt modelId="{34C754DC-0A63-4EEA-908B-028F4081CB13}" type="pres">
      <dgm:prSet presAssocID="{75F12876-A7A4-462B-ADCB-5B9945074305}" presName="node" presStyleLbl="node1" presStyleIdx="4" presStyleCnt="10">
        <dgm:presLayoutVars>
          <dgm:bulletEnabled val="1"/>
        </dgm:presLayoutVars>
      </dgm:prSet>
      <dgm:spPr/>
    </dgm:pt>
    <dgm:pt modelId="{F021B103-8534-487A-B418-DE6BF98EEF1B}" type="pres">
      <dgm:prSet presAssocID="{B260513E-8A3D-4978-9073-1D0AA99E3299}" presName="sibTrans" presStyleCnt="0"/>
      <dgm:spPr/>
    </dgm:pt>
    <dgm:pt modelId="{76793E88-0F3E-4E7D-AD8D-63E1BEF58090}" type="pres">
      <dgm:prSet presAssocID="{A027C623-4AD6-432D-835D-A37FCD1607EA}" presName="node" presStyleLbl="node1" presStyleIdx="5" presStyleCnt="10">
        <dgm:presLayoutVars>
          <dgm:bulletEnabled val="1"/>
        </dgm:presLayoutVars>
      </dgm:prSet>
      <dgm:spPr/>
    </dgm:pt>
    <dgm:pt modelId="{2473E741-518B-4EA9-89D7-E0C623432B44}" type="pres">
      <dgm:prSet presAssocID="{D088AE69-F6E3-4BF0-95FA-3F8C30FE3FE5}" presName="sibTrans" presStyleCnt="0"/>
      <dgm:spPr/>
    </dgm:pt>
    <dgm:pt modelId="{C2A65114-B9BB-4F61-8769-F01D12F98D81}" type="pres">
      <dgm:prSet presAssocID="{8CBC292F-660D-490F-AD24-527A235CBC2E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056160A-D8AC-4302-AB66-DBFBE4BA6C73}" type="pres">
      <dgm:prSet presAssocID="{5808B803-741B-4CB3-BB2D-4AF471DCDBD9}" presName="sibTrans" presStyleCnt="0"/>
      <dgm:spPr/>
    </dgm:pt>
    <dgm:pt modelId="{EEEDF255-AF61-40C0-9B23-7ED84CF1D331}" type="pres">
      <dgm:prSet presAssocID="{C23C5C36-1EBC-47D9-B45C-305B15D3688F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DB43DCC-D1D7-440D-81B8-DF758337E6E8}" type="pres">
      <dgm:prSet presAssocID="{5F4D8D0F-171F-4D31-BD93-0015CC47279D}" presName="sibTrans" presStyleCnt="0"/>
      <dgm:spPr/>
    </dgm:pt>
    <dgm:pt modelId="{F1124AED-D857-483F-BF38-DF68E3C92EF6}" type="pres">
      <dgm:prSet presAssocID="{B0ECACB0-DE60-4DE3-A542-AB15E32A686C}" presName="node" presStyleLbl="node1" presStyleIdx="8" presStyleCnt="10">
        <dgm:presLayoutVars>
          <dgm:bulletEnabled val="1"/>
        </dgm:presLayoutVars>
      </dgm:prSet>
      <dgm:spPr/>
    </dgm:pt>
    <dgm:pt modelId="{EDA65622-7E2B-40CE-BC2B-696061B19D9A}" type="pres">
      <dgm:prSet presAssocID="{34E57F6B-CF25-490C-9B4C-C51D1DBCC4AC}" presName="sibTrans" presStyleCnt="0"/>
      <dgm:spPr/>
    </dgm:pt>
    <dgm:pt modelId="{996ADE06-605C-4961-83FB-DE3A0021B903}" type="pres">
      <dgm:prSet presAssocID="{C24078C3-A9BE-4689-8290-651EA721C5BC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982321A-7EA4-4D04-8738-AA691AAD431F}" srcId="{AC4F2317-2690-4E4F-9BDA-12E9712CEEB3}" destId="{EDA9657D-B25E-441A-B701-71721E386B1A}" srcOrd="2" destOrd="0" parTransId="{7E1D0872-9065-4C14-90DC-B38142F43110}" sibTransId="{8BC40BC6-B715-4F0F-ADDB-D43ADB086049}"/>
    <dgm:cxn modelId="{50A4750D-A525-4594-8325-027E96003C42}" srcId="{AC4F2317-2690-4E4F-9BDA-12E9712CEEB3}" destId="{9907C431-05C4-4E50-9387-5C426600AB9C}" srcOrd="1" destOrd="0" parTransId="{D50CA1BC-4E64-40B4-9B63-E34AA75DAFB5}" sibTransId="{22B7A341-41AF-4865-971A-36DCC00A0F99}"/>
    <dgm:cxn modelId="{6EBCF6BF-FCA6-439D-B5DE-199AD9EB637B}" srcId="{AC4F2317-2690-4E4F-9BDA-12E9712CEEB3}" destId="{C23C5C36-1EBC-47D9-B45C-305B15D3688F}" srcOrd="7" destOrd="0" parTransId="{1C80F43B-D04E-4600-970D-A15324F0272D}" sibTransId="{5F4D8D0F-171F-4D31-BD93-0015CC47279D}"/>
    <dgm:cxn modelId="{DFDDBC33-69D7-4104-B465-252FFCB2CCFE}" type="presOf" srcId="{EDA9657D-B25E-441A-B701-71721E386B1A}" destId="{8CD0840D-3DA4-40D5-9523-C44E19DC0D2C}" srcOrd="0" destOrd="0" presId="urn:microsoft.com/office/officeart/2005/8/layout/default"/>
    <dgm:cxn modelId="{54B4B798-37F7-4EE8-94AA-F16E53311672}" srcId="{AC4F2317-2690-4E4F-9BDA-12E9712CEEB3}" destId="{A027C623-4AD6-432D-835D-A37FCD1607EA}" srcOrd="5" destOrd="0" parTransId="{541EB3BA-47CC-4FC6-B360-641E11EC23ED}" sibTransId="{D088AE69-F6E3-4BF0-95FA-3F8C30FE3FE5}"/>
    <dgm:cxn modelId="{14A1958B-F27F-4A0C-AEC4-46A6A624C79D}" type="presOf" srcId="{C24078C3-A9BE-4689-8290-651EA721C5BC}" destId="{996ADE06-605C-4961-83FB-DE3A0021B903}" srcOrd="0" destOrd="0" presId="urn:microsoft.com/office/officeart/2005/8/layout/default"/>
    <dgm:cxn modelId="{1E78321B-8CC8-4BEA-AC54-027B467D2EBE}" type="presOf" srcId="{AC4F2317-2690-4E4F-9BDA-12E9712CEEB3}" destId="{07C8300F-625D-4723-9FAC-971A5B16DAEA}" srcOrd="0" destOrd="0" presId="urn:microsoft.com/office/officeart/2005/8/layout/default"/>
    <dgm:cxn modelId="{FA91C8D8-9A10-4E24-AA4B-780D1F003F45}" srcId="{AC4F2317-2690-4E4F-9BDA-12E9712CEEB3}" destId="{C24078C3-A9BE-4689-8290-651EA721C5BC}" srcOrd="9" destOrd="0" parTransId="{37DECBA9-9E10-402B-8FF8-FE5798CDCDAA}" sibTransId="{B42765D5-6655-4CB9-B029-95B649FD6FEB}"/>
    <dgm:cxn modelId="{93E409E6-84EB-462E-B45B-52D8939A783A}" type="presOf" srcId="{C23C5C36-1EBC-47D9-B45C-305B15D3688F}" destId="{EEEDF255-AF61-40C0-9B23-7ED84CF1D331}" srcOrd="0" destOrd="0" presId="urn:microsoft.com/office/officeart/2005/8/layout/default"/>
    <dgm:cxn modelId="{5CD2BC68-29B1-463C-972F-E954CF3C91A4}" type="presOf" srcId="{54EC8C80-D05C-4FEB-A77F-ACB665513660}" destId="{A1B683B7-7A3E-4FA0-84FF-017781675717}" srcOrd="0" destOrd="0" presId="urn:microsoft.com/office/officeart/2005/8/layout/default"/>
    <dgm:cxn modelId="{AA132737-68FF-4B15-B2AF-5A02A3AF245D}" srcId="{AC4F2317-2690-4E4F-9BDA-12E9712CEEB3}" destId="{74DB0006-826B-452C-9FEB-E1DA5D40D766}" srcOrd="0" destOrd="0" parTransId="{5EE72FDA-0560-40E0-B90D-7659C7742567}" sibTransId="{215B03E4-CB95-4D3E-A56A-63DCA577AA35}"/>
    <dgm:cxn modelId="{D1E53473-E1D4-4F33-BCCB-25378713F0E8}" type="presOf" srcId="{A027C623-4AD6-432D-835D-A37FCD1607EA}" destId="{76793E88-0F3E-4E7D-AD8D-63E1BEF58090}" srcOrd="0" destOrd="0" presId="urn:microsoft.com/office/officeart/2005/8/layout/default"/>
    <dgm:cxn modelId="{8A14471B-9C3C-4499-8491-F16142AE87DE}" type="presOf" srcId="{9907C431-05C4-4E50-9387-5C426600AB9C}" destId="{6EAAE422-FEF5-4713-B056-9FD9F0CFD627}" srcOrd="0" destOrd="0" presId="urn:microsoft.com/office/officeart/2005/8/layout/default"/>
    <dgm:cxn modelId="{10029DAE-6E87-4CE4-B282-4E6A87F9355C}" srcId="{AC4F2317-2690-4E4F-9BDA-12E9712CEEB3}" destId="{54EC8C80-D05C-4FEB-A77F-ACB665513660}" srcOrd="3" destOrd="0" parTransId="{BA68B1C6-71A6-4039-8F98-665FA3975632}" sibTransId="{58D83EED-5350-49CD-8720-616F1B411E7D}"/>
    <dgm:cxn modelId="{EFC7CEC8-17BF-4ED1-876E-A664C1360DB9}" type="presOf" srcId="{75F12876-A7A4-462B-ADCB-5B9945074305}" destId="{34C754DC-0A63-4EEA-908B-028F4081CB13}" srcOrd="0" destOrd="0" presId="urn:microsoft.com/office/officeart/2005/8/layout/default"/>
    <dgm:cxn modelId="{F1600D10-8450-4B39-AE7F-31A7A6505474}" srcId="{AC4F2317-2690-4E4F-9BDA-12E9712CEEB3}" destId="{8CBC292F-660D-490F-AD24-527A235CBC2E}" srcOrd="6" destOrd="0" parTransId="{BBBA5CB3-F793-4A8D-B07D-A4609E8935FD}" sibTransId="{5808B803-741B-4CB3-BB2D-4AF471DCDBD9}"/>
    <dgm:cxn modelId="{AFD40983-AD18-4331-8114-9414AAD1DFF2}" srcId="{AC4F2317-2690-4E4F-9BDA-12E9712CEEB3}" destId="{75F12876-A7A4-462B-ADCB-5B9945074305}" srcOrd="4" destOrd="0" parTransId="{A60BA857-25B5-413A-A5C1-AA99B673F9ED}" sibTransId="{B260513E-8A3D-4978-9073-1D0AA99E3299}"/>
    <dgm:cxn modelId="{2099BE72-7E6E-41AC-AD7E-B2DDD81AB95B}" type="presOf" srcId="{B0ECACB0-DE60-4DE3-A542-AB15E32A686C}" destId="{F1124AED-D857-483F-BF38-DF68E3C92EF6}" srcOrd="0" destOrd="0" presId="urn:microsoft.com/office/officeart/2005/8/layout/default"/>
    <dgm:cxn modelId="{B9C8A755-82A7-4F1C-815F-6609464D900E}" type="presOf" srcId="{8CBC292F-660D-490F-AD24-527A235CBC2E}" destId="{C2A65114-B9BB-4F61-8769-F01D12F98D81}" srcOrd="0" destOrd="0" presId="urn:microsoft.com/office/officeart/2005/8/layout/default"/>
    <dgm:cxn modelId="{5FF6B2DF-4CFD-4D91-870B-F5803264DEF4}" srcId="{AC4F2317-2690-4E4F-9BDA-12E9712CEEB3}" destId="{B0ECACB0-DE60-4DE3-A542-AB15E32A686C}" srcOrd="8" destOrd="0" parTransId="{D69A39DB-8FA9-41CB-A15A-DF9A414B8091}" sibTransId="{34E57F6B-CF25-490C-9B4C-C51D1DBCC4AC}"/>
    <dgm:cxn modelId="{6B86A6F2-6E31-49AC-8586-DAED518B929A}" type="presOf" srcId="{74DB0006-826B-452C-9FEB-E1DA5D40D766}" destId="{E8090FD6-D1CB-4AA5-AE83-526167ADAB63}" srcOrd="0" destOrd="0" presId="urn:microsoft.com/office/officeart/2005/8/layout/default"/>
    <dgm:cxn modelId="{A471877F-693C-403A-BEFE-D25D45C4FACC}" type="presParOf" srcId="{07C8300F-625D-4723-9FAC-971A5B16DAEA}" destId="{E8090FD6-D1CB-4AA5-AE83-526167ADAB63}" srcOrd="0" destOrd="0" presId="urn:microsoft.com/office/officeart/2005/8/layout/default"/>
    <dgm:cxn modelId="{7FB22B1A-A41F-494D-87A2-F2160FCA0D29}" type="presParOf" srcId="{07C8300F-625D-4723-9FAC-971A5B16DAEA}" destId="{874CE8F5-CDDB-455B-B114-201955DF65EB}" srcOrd="1" destOrd="0" presId="urn:microsoft.com/office/officeart/2005/8/layout/default"/>
    <dgm:cxn modelId="{8A7E3F7E-EBF5-4B43-B723-D1AD3A0B0E21}" type="presParOf" srcId="{07C8300F-625D-4723-9FAC-971A5B16DAEA}" destId="{6EAAE422-FEF5-4713-B056-9FD9F0CFD627}" srcOrd="2" destOrd="0" presId="urn:microsoft.com/office/officeart/2005/8/layout/default"/>
    <dgm:cxn modelId="{651CBC39-F089-4B03-A780-003F4FCE7652}" type="presParOf" srcId="{07C8300F-625D-4723-9FAC-971A5B16DAEA}" destId="{7A464B5C-9954-4B56-8031-A6C108D4AC96}" srcOrd="3" destOrd="0" presId="urn:microsoft.com/office/officeart/2005/8/layout/default"/>
    <dgm:cxn modelId="{F157A059-F766-420D-9550-DE1C978196CE}" type="presParOf" srcId="{07C8300F-625D-4723-9FAC-971A5B16DAEA}" destId="{8CD0840D-3DA4-40D5-9523-C44E19DC0D2C}" srcOrd="4" destOrd="0" presId="urn:microsoft.com/office/officeart/2005/8/layout/default"/>
    <dgm:cxn modelId="{9CD6CD3B-7B78-4368-B14C-EE3530118B04}" type="presParOf" srcId="{07C8300F-625D-4723-9FAC-971A5B16DAEA}" destId="{A6C4C9AB-3E8D-444B-9B18-66B5D0E30F81}" srcOrd="5" destOrd="0" presId="urn:microsoft.com/office/officeart/2005/8/layout/default"/>
    <dgm:cxn modelId="{E303C287-F2E2-436C-8229-9D0BA600AD0D}" type="presParOf" srcId="{07C8300F-625D-4723-9FAC-971A5B16DAEA}" destId="{A1B683B7-7A3E-4FA0-84FF-017781675717}" srcOrd="6" destOrd="0" presId="urn:microsoft.com/office/officeart/2005/8/layout/default"/>
    <dgm:cxn modelId="{FC1454A4-23F5-4CCE-A264-6C304EA102B4}" type="presParOf" srcId="{07C8300F-625D-4723-9FAC-971A5B16DAEA}" destId="{93B4D668-B251-42D8-96D9-56008F0F08AB}" srcOrd="7" destOrd="0" presId="urn:microsoft.com/office/officeart/2005/8/layout/default"/>
    <dgm:cxn modelId="{E27C9591-73DC-4C53-A83A-F5D3C0881826}" type="presParOf" srcId="{07C8300F-625D-4723-9FAC-971A5B16DAEA}" destId="{34C754DC-0A63-4EEA-908B-028F4081CB13}" srcOrd="8" destOrd="0" presId="urn:microsoft.com/office/officeart/2005/8/layout/default"/>
    <dgm:cxn modelId="{62204492-A7DB-4412-866D-59AFCB6CA9E5}" type="presParOf" srcId="{07C8300F-625D-4723-9FAC-971A5B16DAEA}" destId="{F021B103-8534-487A-B418-DE6BF98EEF1B}" srcOrd="9" destOrd="0" presId="urn:microsoft.com/office/officeart/2005/8/layout/default"/>
    <dgm:cxn modelId="{915D43D0-043B-4DFF-8D24-DBEE08D787D4}" type="presParOf" srcId="{07C8300F-625D-4723-9FAC-971A5B16DAEA}" destId="{76793E88-0F3E-4E7D-AD8D-63E1BEF58090}" srcOrd="10" destOrd="0" presId="urn:microsoft.com/office/officeart/2005/8/layout/default"/>
    <dgm:cxn modelId="{86CD1FB9-F944-4510-A3F5-3F5C05894190}" type="presParOf" srcId="{07C8300F-625D-4723-9FAC-971A5B16DAEA}" destId="{2473E741-518B-4EA9-89D7-E0C623432B44}" srcOrd="11" destOrd="0" presId="urn:microsoft.com/office/officeart/2005/8/layout/default"/>
    <dgm:cxn modelId="{21C8E868-E3C1-41CC-94C9-2075FD1C5D3A}" type="presParOf" srcId="{07C8300F-625D-4723-9FAC-971A5B16DAEA}" destId="{C2A65114-B9BB-4F61-8769-F01D12F98D81}" srcOrd="12" destOrd="0" presId="urn:microsoft.com/office/officeart/2005/8/layout/default"/>
    <dgm:cxn modelId="{36B320E1-B550-4EDE-AD22-3B42CF74A9D8}" type="presParOf" srcId="{07C8300F-625D-4723-9FAC-971A5B16DAEA}" destId="{1056160A-D8AC-4302-AB66-DBFBE4BA6C73}" srcOrd="13" destOrd="0" presId="urn:microsoft.com/office/officeart/2005/8/layout/default"/>
    <dgm:cxn modelId="{4D9C4E06-7D0E-4BD3-BE3B-1659A74C6BBC}" type="presParOf" srcId="{07C8300F-625D-4723-9FAC-971A5B16DAEA}" destId="{EEEDF255-AF61-40C0-9B23-7ED84CF1D331}" srcOrd="14" destOrd="0" presId="urn:microsoft.com/office/officeart/2005/8/layout/default"/>
    <dgm:cxn modelId="{2A50C499-DFEC-4805-BF92-0F29803B1BEE}" type="presParOf" srcId="{07C8300F-625D-4723-9FAC-971A5B16DAEA}" destId="{CDB43DCC-D1D7-440D-81B8-DF758337E6E8}" srcOrd="15" destOrd="0" presId="urn:microsoft.com/office/officeart/2005/8/layout/default"/>
    <dgm:cxn modelId="{E13FDD56-C61F-4677-9098-0FCEDEFD4B58}" type="presParOf" srcId="{07C8300F-625D-4723-9FAC-971A5B16DAEA}" destId="{F1124AED-D857-483F-BF38-DF68E3C92EF6}" srcOrd="16" destOrd="0" presId="urn:microsoft.com/office/officeart/2005/8/layout/default"/>
    <dgm:cxn modelId="{BA1F52D6-41FA-497E-A04B-8C911020BA77}" type="presParOf" srcId="{07C8300F-625D-4723-9FAC-971A5B16DAEA}" destId="{EDA65622-7E2B-40CE-BC2B-696061B19D9A}" srcOrd="17" destOrd="0" presId="urn:microsoft.com/office/officeart/2005/8/layout/default"/>
    <dgm:cxn modelId="{7D48B8CF-A135-4386-96D1-399248B5EC13}" type="presParOf" srcId="{07C8300F-625D-4723-9FAC-971A5B16DAEA}" destId="{996ADE06-605C-4961-83FB-DE3A0021B903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C8CDD9-03B5-4451-88EE-772E9C2A0D41}">
      <dsp:nvSpPr>
        <dsp:cNvPr id="0" name=""/>
        <dsp:cNvSpPr/>
      </dsp:nvSpPr>
      <dsp:spPr>
        <a:xfrm>
          <a:off x="704" y="1058694"/>
          <a:ext cx="2747110" cy="16482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>
              <a:solidFill>
                <a:schemeClr val="tx1"/>
              </a:solidFill>
            </a:rPr>
            <a:t>PROPIOS DE CADA DISCIPLINA</a:t>
          </a:r>
          <a:endParaRPr lang="es-MX" sz="2300" kern="1200" dirty="0">
            <a:solidFill>
              <a:schemeClr val="tx1"/>
            </a:solidFill>
          </a:endParaRPr>
        </a:p>
      </dsp:txBody>
      <dsp:txXfrm>
        <a:off x="704" y="1058694"/>
        <a:ext cx="2747110" cy="1648266"/>
      </dsp:txXfrm>
    </dsp:sp>
    <dsp:sp modelId="{8872487C-63BD-4B8E-8CF3-A7C563F9C7FA}">
      <dsp:nvSpPr>
        <dsp:cNvPr id="0" name=""/>
        <dsp:cNvSpPr/>
      </dsp:nvSpPr>
      <dsp:spPr>
        <a:xfrm>
          <a:off x="3022525" y="1058694"/>
          <a:ext cx="2747110" cy="1648266"/>
        </a:xfrm>
        <a:prstGeom prst="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>
              <a:solidFill>
                <a:schemeClr val="tx1"/>
              </a:solidFill>
            </a:rPr>
            <a:t>DISCIPLINARES (GENERALES Y TIENEN QUE VER CON TÉCNICAS)</a:t>
          </a:r>
          <a:endParaRPr lang="es-MX" sz="2300" kern="1200" dirty="0">
            <a:solidFill>
              <a:schemeClr val="tx1"/>
            </a:solidFill>
          </a:endParaRPr>
        </a:p>
      </dsp:txBody>
      <dsp:txXfrm>
        <a:off x="3022525" y="1058694"/>
        <a:ext cx="2747110" cy="1648266"/>
      </dsp:txXfrm>
    </dsp:sp>
    <dsp:sp modelId="{8296AE6E-67A4-43E2-843D-4DF8EA23E216}">
      <dsp:nvSpPr>
        <dsp:cNvPr id="0" name=""/>
        <dsp:cNvSpPr/>
      </dsp:nvSpPr>
      <dsp:spPr>
        <a:xfrm>
          <a:off x="704" y="2981671"/>
          <a:ext cx="2747110" cy="1648266"/>
        </a:xfrm>
        <a:prstGeom prst="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>
              <a:solidFill>
                <a:schemeClr val="tx1"/>
              </a:solidFill>
            </a:rPr>
            <a:t>INTERDISCIPLINARES (ENSEÑANZA Y APLICACIÓN)</a:t>
          </a:r>
          <a:endParaRPr lang="es-MX" sz="2300" kern="1200" dirty="0">
            <a:solidFill>
              <a:schemeClr val="tx1"/>
            </a:solidFill>
          </a:endParaRPr>
        </a:p>
      </dsp:txBody>
      <dsp:txXfrm>
        <a:off x="704" y="2981671"/>
        <a:ext cx="2747110" cy="1648266"/>
      </dsp:txXfrm>
    </dsp:sp>
    <dsp:sp modelId="{15D0D761-AA1A-43BC-ABB5-94EBB9C45FDF}">
      <dsp:nvSpPr>
        <dsp:cNvPr id="0" name=""/>
        <dsp:cNvSpPr/>
      </dsp:nvSpPr>
      <dsp:spPr>
        <a:xfrm>
          <a:off x="3022525" y="2981671"/>
          <a:ext cx="2747110" cy="1648266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>
              <a:solidFill>
                <a:schemeClr val="tx1"/>
              </a:solidFill>
            </a:rPr>
            <a:t>ALGORÍTMICO (SOLUCIONES DE PROBLEMAS)</a:t>
          </a:r>
          <a:endParaRPr lang="es-MX" sz="2300" kern="1200" dirty="0">
            <a:solidFill>
              <a:schemeClr val="tx1"/>
            </a:solidFill>
          </a:endParaRPr>
        </a:p>
      </dsp:txBody>
      <dsp:txXfrm>
        <a:off x="3022525" y="2981671"/>
        <a:ext cx="2747110" cy="164826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5CAF1F-114F-43CC-9A43-B87746E46E3D}">
      <dsp:nvSpPr>
        <dsp:cNvPr id="0" name=""/>
        <dsp:cNvSpPr/>
      </dsp:nvSpPr>
      <dsp:spPr>
        <a:xfrm>
          <a:off x="0" y="0"/>
          <a:ext cx="6688836" cy="8994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Procedimientos para la adquisición de información</a:t>
          </a:r>
          <a:endParaRPr lang="es-MX" sz="2300" kern="1200" dirty="0"/>
        </a:p>
      </dsp:txBody>
      <dsp:txXfrm>
        <a:off x="0" y="0"/>
        <a:ext cx="5665669" cy="899487"/>
      </dsp:txXfrm>
    </dsp:sp>
    <dsp:sp modelId="{BEDB7CDC-349F-4E5E-AEB9-99073418F6CB}">
      <dsp:nvSpPr>
        <dsp:cNvPr id="0" name=""/>
        <dsp:cNvSpPr/>
      </dsp:nvSpPr>
      <dsp:spPr>
        <a:xfrm>
          <a:off x="499491" y="1024416"/>
          <a:ext cx="6688836" cy="8994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Procedimientos para la interpretación de la información</a:t>
          </a:r>
          <a:endParaRPr lang="es-MX" sz="2300" kern="1200" dirty="0"/>
        </a:p>
      </dsp:txBody>
      <dsp:txXfrm>
        <a:off x="499491" y="1024416"/>
        <a:ext cx="5604678" cy="899487"/>
      </dsp:txXfrm>
    </dsp:sp>
    <dsp:sp modelId="{563F971F-8974-4E0F-B123-FB4146D49D9A}">
      <dsp:nvSpPr>
        <dsp:cNvPr id="0" name=""/>
        <dsp:cNvSpPr/>
      </dsp:nvSpPr>
      <dsp:spPr>
        <a:xfrm>
          <a:off x="998982" y="2048832"/>
          <a:ext cx="6688836" cy="8994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Procedimientos para el análisis de la información</a:t>
          </a:r>
          <a:endParaRPr lang="es-MX" sz="2300" kern="1200" dirty="0"/>
        </a:p>
      </dsp:txBody>
      <dsp:txXfrm>
        <a:off x="998982" y="2048832"/>
        <a:ext cx="5604678" cy="899487"/>
      </dsp:txXfrm>
    </dsp:sp>
    <dsp:sp modelId="{2111744B-0147-4C02-A189-69DED4A9C0B1}">
      <dsp:nvSpPr>
        <dsp:cNvPr id="0" name=""/>
        <dsp:cNvSpPr/>
      </dsp:nvSpPr>
      <dsp:spPr>
        <a:xfrm>
          <a:off x="1498473" y="3073248"/>
          <a:ext cx="6688836" cy="8994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Procedimientos para la comprensión y organización de la información</a:t>
          </a:r>
          <a:endParaRPr lang="es-MX" sz="2300" kern="1200" dirty="0"/>
        </a:p>
      </dsp:txBody>
      <dsp:txXfrm>
        <a:off x="1498473" y="3073248"/>
        <a:ext cx="5604678" cy="899487"/>
      </dsp:txXfrm>
    </dsp:sp>
    <dsp:sp modelId="{05980B19-C67F-41F4-9A09-B3C2666106A1}">
      <dsp:nvSpPr>
        <dsp:cNvPr id="0" name=""/>
        <dsp:cNvSpPr/>
      </dsp:nvSpPr>
      <dsp:spPr>
        <a:xfrm>
          <a:off x="1997964" y="4097664"/>
          <a:ext cx="6688836" cy="8994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Procedimientos para la comunicación de información</a:t>
          </a:r>
          <a:endParaRPr lang="es-MX" sz="2300" kern="1200" dirty="0"/>
        </a:p>
      </dsp:txBody>
      <dsp:txXfrm>
        <a:off x="1997964" y="4097664"/>
        <a:ext cx="5604678" cy="899487"/>
      </dsp:txXfrm>
    </dsp:sp>
    <dsp:sp modelId="{119797D3-3B9D-48E7-86DE-D69C0A28B9AB}">
      <dsp:nvSpPr>
        <dsp:cNvPr id="0" name=""/>
        <dsp:cNvSpPr/>
      </dsp:nvSpPr>
      <dsp:spPr>
        <a:xfrm>
          <a:off x="6104169" y="657125"/>
          <a:ext cx="584666" cy="58466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600" kern="1200"/>
        </a:p>
      </dsp:txBody>
      <dsp:txXfrm>
        <a:off x="6104169" y="657125"/>
        <a:ext cx="584666" cy="584666"/>
      </dsp:txXfrm>
    </dsp:sp>
    <dsp:sp modelId="{F840D295-ADEA-4B32-A515-7D0D2E3A18C6}">
      <dsp:nvSpPr>
        <dsp:cNvPr id="0" name=""/>
        <dsp:cNvSpPr/>
      </dsp:nvSpPr>
      <dsp:spPr>
        <a:xfrm>
          <a:off x="6603660" y="1681541"/>
          <a:ext cx="584666" cy="58466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600" kern="1200"/>
        </a:p>
      </dsp:txBody>
      <dsp:txXfrm>
        <a:off x="6603660" y="1681541"/>
        <a:ext cx="584666" cy="584666"/>
      </dsp:txXfrm>
    </dsp:sp>
    <dsp:sp modelId="{5D81A49C-8CF9-464F-A09B-67CD5A518757}">
      <dsp:nvSpPr>
        <dsp:cNvPr id="0" name=""/>
        <dsp:cNvSpPr/>
      </dsp:nvSpPr>
      <dsp:spPr>
        <a:xfrm>
          <a:off x="7103151" y="2690966"/>
          <a:ext cx="584666" cy="584666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600" kern="1200"/>
        </a:p>
      </dsp:txBody>
      <dsp:txXfrm>
        <a:off x="7103151" y="2690966"/>
        <a:ext cx="584666" cy="584666"/>
      </dsp:txXfrm>
    </dsp:sp>
    <dsp:sp modelId="{709A8926-3EAE-4BF9-BB6D-76463EC37954}">
      <dsp:nvSpPr>
        <dsp:cNvPr id="0" name=""/>
        <dsp:cNvSpPr/>
      </dsp:nvSpPr>
      <dsp:spPr>
        <a:xfrm>
          <a:off x="7602642" y="3725376"/>
          <a:ext cx="584666" cy="584666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600" kern="1200"/>
        </a:p>
      </dsp:txBody>
      <dsp:txXfrm>
        <a:off x="7602642" y="3725376"/>
        <a:ext cx="584666" cy="58466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8090FD6-D1CB-4AA5-AE83-526167ADAB63}">
      <dsp:nvSpPr>
        <dsp:cNvPr id="0" name=""/>
        <dsp:cNvSpPr/>
      </dsp:nvSpPr>
      <dsp:spPr>
        <a:xfrm>
          <a:off x="1049034" y="236"/>
          <a:ext cx="2123253" cy="127395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/>
              </a:solidFill>
            </a:rPr>
            <a:t>Observación de fenómenos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1049034" y="236"/>
        <a:ext cx="2123253" cy="1273951"/>
      </dsp:txXfrm>
    </dsp:sp>
    <dsp:sp modelId="{6EAAE422-FEF5-4713-B056-9FD9F0CFD627}">
      <dsp:nvSpPr>
        <dsp:cNvPr id="0" name=""/>
        <dsp:cNvSpPr/>
      </dsp:nvSpPr>
      <dsp:spPr>
        <a:xfrm>
          <a:off x="3384613" y="236"/>
          <a:ext cx="2123253" cy="1273951"/>
        </a:xfrm>
        <a:prstGeom prst="rect">
          <a:avLst/>
        </a:prstGeom>
        <a:solidFill>
          <a:schemeClr val="accent5">
            <a:hueOff val="-1103764"/>
            <a:satOff val="4423"/>
            <a:lumOff val="9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/>
              </a:solidFill>
            </a:rPr>
            <a:t>Comparación y análisis de datos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3384613" y="236"/>
        <a:ext cx="2123253" cy="1273951"/>
      </dsp:txXfrm>
    </dsp:sp>
    <dsp:sp modelId="{8CD0840D-3DA4-40D5-9523-C44E19DC0D2C}">
      <dsp:nvSpPr>
        <dsp:cNvPr id="0" name=""/>
        <dsp:cNvSpPr/>
      </dsp:nvSpPr>
      <dsp:spPr>
        <a:xfrm>
          <a:off x="5720191" y="236"/>
          <a:ext cx="2123253" cy="1273951"/>
        </a:xfrm>
        <a:prstGeom prst="rect">
          <a:avLst/>
        </a:prstGeom>
        <a:solidFill>
          <a:schemeClr val="accent5">
            <a:hueOff val="-2207528"/>
            <a:satOff val="8847"/>
            <a:lumOff val="19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/>
              </a:solidFill>
            </a:rPr>
            <a:t>Ordenación de hechos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5720191" y="236"/>
        <a:ext cx="2123253" cy="1273951"/>
      </dsp:txXfrm>
    </dsp:sp>
    <dsp:sp modelId="{A1B683B7-7A3E-4FA0-84FF-017781675717}">
      <dsp:nvSpPr>
        <dsp:cNvPr id="0" name=""/>
        <dsp:cNvSpPr/>
      </dsp:nvSpPr>
      <dsp:spPr>
        <a:xfrm>
          <a:off x="1049034" y="1486513"/>
          <a:ext cx="2123253" cy="1273951"/>
        </a:xfrm>
        <a:prstGeom prst="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/>
              </a:solidFill>
            </a:rPr>
            <a:t>Clasificación y síntesis de datos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1049034" y="1486513"/>
        <a:ext cx="2123253" cy="1273951"/>
      </dsp:txXfrm>
    </dsp:sp>
    <dsp:sp modelId="{34C754DC-0A63-4EEA-908B-028F4081CB13}">
      <dsp:nvSpPr>
        <dsp:cNvPr id="0" name=""/>
        <dsp:cNvSpPr/>
      </dsp:nvSpPr>
      <dsp:spPr>
        <a:xfrm>
          <a:off x="3384613" y="1486513"/>
          <a:ext cx="2123253" cy="1273951"/>
        </a:xfrm>
        <a:prstGeom prst="rect">
          <a:avLst/>
        </a:prstGeom>
        <a:solidFill>
          <a:schemeClr val="accent5">
            <a:hueOff val="-4415056"/>
            <a:satOff val="17694"/>
            <a:lumOff val="38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/>
              </a:solidFill>
            </a:rPr>
            <a:t>Representación de fenómenos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3384613" y="1486513"/>
        <a:ext cx="2123253" cy="1273951"/>
      </dsp:txXfrm>
    </dsp:sp>
    <dsp:sp modelId="{76793E88-0F3E-4E7D-AD8D-63E1BEF58090}">
      <dsp:nvSpPr>
        <dsp:cNvPr id="0" name=""/>
        <dsp:cNvSpPr/>
      </dsp:nvSpPr>
      <dsp:spPr>
        <a:xfrm>
          <a:off x="5720191" y="1486513"/>
          <a:ext cx="2123253" cy="1273951"/>
        </a:xfrm>
        <a:prstGeom prst="rect">
          <a:avLst/>
        </a:prstGeom>
        <a:solidFill>
          <a:schemeClr val="accent5">
            <a:hueOff val="-5518820"/>
            <a:satOff val="22117"/>
            <a:lumOff val="47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/>
              </a:solidFill>
            </a:rPr>
            <a:t>Retención de datos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5720191" y="1486513"/>
        <a:ext cx="2123253" cy="1273951"/>
      </dsp:txXfrm>
    </dsp:sp>
    <dsp:sp modelId="{C2A65114-B9BB-4F61-8769-F01D12F98D81}">
      <dsp:nvSpPr>
        <dsp:cNvPr id="0" name=""/>
        <dsp:cNvSpPr/>
      </dsp:nvSpPr>
      <dsp:spPr>
        <a:xfrm>
          <a:off x="1049034" y="2972790"/>
          <a:ext cx="2123253" cy="1273951"/>
        </a:xfrm>
        <a:prstGeom prst="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/>
              </a:solidFill>
            </a:rPr>
            <a:t>Recuperación de datos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1049034" y="2972790"/>
        <a:ext cx="2123253" cy="1273951"/>
      </dsp:txXfrm>
    </dsp:sp>
    <dsp:sp modelId="{EEEDF255-AF61-40C0-9B23-7ED84CF1D331}">
      <dsp:nvSpPr>
        <dsp:cNvPr id="0" name=""/>
        <dsp:cNvSpPr/>
      </dsp:nvSpPr>
      <dsp:spPr>
        <a:xfrm>
          <a:off x="3384613" y="2972790"/>
          <a:ext cx="2123253" cy="1273951"/>
        </a:xfrm>
        <a:prstGeom prst="rect">
          <a:avLst/>
        </a:prstGeom>
        <a:solidFill>
          <a:schemeClr val="accent5">
            <a:hueOff val="-7726349"/>
            <a:satOff val="30964"/>
            <a:lumOff val="67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/>
              </a:solidFill>
            </a:rPr>
            <a:t>Interpretación e inferencias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3384613" y="2972790"/>
        <a:ext cx="2123253" cy="1273951"/>
      </dsp:txXfrm>
    </dsp:sp>
    <dsp:sp modelId="{F1124AED-D857-483F-BF38-DF68E3C92EF6}">
      <dsp:nvSpPr>
        <dsp:cNvPr id="0" name=""/>
        <dsp:cNvSpPr/>
      </dsp:nvSpPr>
      <dsp:spPr>
        <a:xfrm>
          <a:off x="5720191" y="2972790"/>
          <a:ext cx="2123253" cy="1273951"/>
        </a:xfrm>
        <a:prstGeom prst="rect">
          <a:avLst/>
        </a:prstGeom>
        <a:solidFill>
          <a:schemeClr val="accent5">
            <a:hueOff val="-8830112"/>
            <a:satOff val="35388"/>
            <a:lumOff val="76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/>
              </a:solidFill>
            </a:rPr>
            <a:t>Transferencia de habilidades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5720191" y="2972790"/>
        <a:ext cx="2123253" cy="1273951"/>
      </dsp:txXfrm>
    </dsp:sp>
    <dsp:sp modelId="{996ADE06-605C-4961-83FB-DE3A0021B903}">
      <dsp:nvSpPr>
        <dsp:cNvPr id="0" name=""/>
        <dsp:cNvSpPr/>
      </dsp:nvSpPr>
      <dsp:spPr>
        <a:xfrm>
          <a:off x="3384613" y="4459067"/>
          <a:ext cx="2123253" cy="1273951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/>
              </a:solidFill>
            </a:rPr>
            <a:t>Demostración y valoración de aprendizajes.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3384613" y="4459067"/>
        <a:ext cx="2123253" cy="1273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E7571-D47B-4144-9ACE-12B0813F8D1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CC13-F966-458C-8121-E9CDF270585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223125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E7571-D47B-4144-9ACE-12B0813F8D1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CC13-F966-458C-8121-E9CDF270585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071687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E7571-D47B-4144-9ACE-12B0813F8D1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CC13-F966-458C-8121-E9CDF270585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49537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E7571-D47B-4144-9ACE-12B0813F8D1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CC13-F966-458C-8121-E9CDF270585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65797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E7571-D47B-4144-9ACE-12B0813F8D1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CC13-F966-458C-8121-E9CDF270585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528957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E7571-D47B-4144-9ACE-12B0813F8D1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CC13-F966-458C-8121-E9CDF270585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85336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E7571-D47B-4144-9ACE-12B0813F8D1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CC13-F966-458C-8121-E9CDF270585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529516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E7571-D47B-4144-9ACE-12B0813F8D1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CC13-F966-458C-8121-E9CDF270585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464413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E7571-D47B-4144-9ACE-12B0813F8D1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CC13-F966-458C-8121-E9CDF270585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084259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E7571-D47B-4144-9ACE-12B0813F8D1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CC13-F966-458C-8121-E9CDF270585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498113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E7571-D47B-4144-9ACE-12B0813F8D1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0CC13-F966-458C-8121-E9CDF270585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717208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phere">
          <a:fgClr>
            <a:srgbClr val="99FFCC"/>
          </a:fgClr>
          <a:bgClr>
            <a:schemeClr val="accent3">
              <a:lumMod val="40000"/>
              <a:lumOff val="6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E7571-D47B-4144-9ACE-12B0813F8D1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0CC13-F966-458C-8121-E9CDF270585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466736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.mx/url?sa=i&amp;rct=j&amp;q=&amp;esrc=s&amp;frm=1&amp;source=images&amp;cd=&amp;cad=rja&amp;docid=cIz4NImDEz8TBM&amp;tbnid=J1HggY0jxAaP9M:&amp;ved=0CAUQjRw&amp;url=http%3A%2F%2Fwww.gerencia.unal.edu.co%2FCMS%2Fver_noticia.php%3Fid_noticia%3D29&amp;ei=nxjLUaiqEJO-9QTVo4B4&amp;bvm=bv.48340889,d.dmQ&amp;psig=AFQjCNEZv4k0jbmpTw2NxZaZkAvTArvjzw&amp;ust=1372350980580034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1.xml"/><Relationship Id="rId7" Type="http://schemas.openxmlformats.org/officeDocument/2006/relationships/hyperlink" Target="http://www.google.com.mx/url?sa=i&amp;rct=j&amp;q=&amp;esrc=s&amp;frm=1&amp;source=images&amp;cd=&amp;cad=rja&amp;docid=RZR2aXwxX0URiM&amp;tbnid=4ZSckBPLkU_-gM:&amp;ved=0CAUQjRw&amp;url=http%3A%2F%2Fwww.dgpd.usm.cl%2Fareas-dgpd%2Fprocedimientos-en-gestion-de-informacion.html&amp;ei=8RjLUZSxNJPS9QTLlIGwBQ&amp;bvm=bv.48340889,d.dmQ&amp;psig=AFQjCNEZv4k0jbmpTw2NxZaZkAvTArvjzw&amp;ust=1372350980580034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google.com.mx/url?sa=i&amp;rct=j&amp;q=&amp;esrc=s&amp;frm=1&amp;source=images&amp;cd=&amp;cad=rja&amp;docid=uZiBAaxiTdPYKM&amp;tbnid=0jAfE5jwWb0NbM:&amp;ved=0CAUQjRw&amp;url=http%3A%2F%2Fbrendalazarof.blogspot.com%2F2012_10_01_archive.html&amp;ei=_RnLUdLRDJH68QSWnoDYAg&amp;bvm=bv.48340889,d.dmQ&amp;psig=AFQjCNGWOdH7pffk34POP5jKdebz6HsyZg&amp;ust=1372351325438148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hyperlink" Target="http://www.google.com.mx/url?sa=i&amp;rct=j&amp;q=&amp;esrc=s&amp;frm=1&amp;source=images&amp;cd=&amp;cad=rja&amp;docid=J1dWdhMiUBkzGM&amp;tbnid=wKDQ_2bOYcEWUM:&amp;ved=0CAUQjRw&amp;url=http%3A%2F%2Fwww.pymenews.es%2Fla-falta-de-estrategias-empresariales%2F&amp;ei=XhrLUfeKKZDM9ATl3IGoAQ&amp;bvm=bv.48340889,d.dmQ&amp;psig=AFQjCNF1GXnQpNgiMZHGqQcEVcbgTfJu9w&amp;ust=1372351443210380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www.google.com.mx/url?sa=i&amp;rct=j&amp;q=&amp;esrc=s&amp;frm=1&amp;source=images&amp;cd=&amp;cad=rja&amp;docid=CwIHZvs4cVyHAM&amp;tbnid=BsKryGgWZi-iMM:&amp;ved=0CAUQjRw&amp;url=http%3A%2F%2Fwww.seachangeperu.com%2Fpage%2F36%2Freflexiona%2F240%2Fla-importancia-de-reflexionar-sobre-nuestros-actos.html&amp;ei=2RrLUd-1B4u89gTe9IDwDg&amp;bvm=bv.48340889,d.dmQ&amp;psig=AFQjCNFDx7Sc_04TCWSIhWi6AKPI-mJIMg&amp;ust=1372351564171518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Layout" Target="../diagrams/layout3.xml"/><Relationship Id="rId7" Type="http://schemas.openxmlformats.org/officeDocument/2006/relationships/hyperlink" Target="http://www.google.com.mx/url?sa=i&amp;rct=j&amp;q=&amp;esrc=s&amp;frm=1&amp;source=images&amp;cd=&amp;cad=rja&amp;docid=dwYpnYuk06QHmM&amp;tbnid=QpaanSUoXWChQM:&amp;ved=0CAUQjRw&amp;url=http%3A%2F%2Fadictamente.blogspot.com%2F2011%2F09%2F10-preguntas-tramposas.html&amp;ei=NBvLUY2cLIHC9gS3l4HoAg&amp;bvm=bv.48340889,d.dmQ&amp;psig=AFQjCNGo6OTPghZYtg3iRRuODNzY8bQFWw&amp;ust=1372351660893777" TargetMode="Externa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179512" y="332656"/>
            <a:ext cx="8784976" cy="6192688"/>
          </a:xfrm>
          <a:prstGeom prst="roundRect">
            <a:avLst/>
          </a:prstGeom>
          <a:solidFill>
            <a:srgbClr val="D2DF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9512" y="521246"/>
            <a:ext cx="9001000" cy="3051770"/>
          </a:xfrm>
        </p:spPr>
        <p:txBody>
          <a:bodyPr>
            <a:normAutofit/>
          </a:bodyPr>
          <a:lstStyle/>
          <a:p>
            <a:r>
              <a:rPr lang="es-ES" b="1" i="1" dirty="0">
                <a:solidFill>
                  <a:schemeClr val="accent3">
                    <a:lumMod val="75000"/>
                  </a:schemeClr>
                </a:solidFill>
              </a:rPr>
              <a:t>Estrategias de enseñanza y aprendizaje</a:t>
            </a:r>
            <a:r>
              <a:rPr lang="es-ES" b="1" dirty="0">
                <a:solidFill>
                  <a:schemeClr val="accent3">
                    <a:lumMod val="75000"/>
                  </a:schemeClr>
                </a:solidFill>
              </a:rPr>
              <a:t>.</a:t>
            </a:r>
            <a:br>
              <a:rPr lang="es-ES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b="1" i="1" dirty="0">
                <a:solidFill>
                  <a:schemeClr val="accent3">
                    <a:lumMod val="75000"/>
                  </a:schemeClr>
                </a:solidFill>
              </a:rPr>
              <a:t>Formación del profesorado y aplicación en la escuela</a:t>
            </a:r>
            <a:r>
              <a:rPr lang="es-ES" b="1" dirty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dirty="0" smtClean="0"/>
              <a:t>LA ESTRATEGIAS DE APRENDIZAJE</a:t>
            </a:r>
          </a:p>
          <a:p>
            <a:r>
              <a:rPr lang="es-ES_tradnl" dirty="0" smtClean="0"/>
              <a:t>¿QUÉ SON? ¿CÓMO SE ENMARCAN EN EL CURRICULUM?  </a:t>
            </a: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1148863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Nociones relacionadas con el concepto </a:t>
            </a:r>
            <a:r>
              <a:rPr lang="es-ES_tradnl" smtClean="0"/>
              <a:t>de estrategias 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989039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ES" dirty="0" smtClean="0"/>
              <a:t>La Capacidad es un conjunto de disposiciones de tipo genético que produce contacto con un entorno culturalmente organizado y dan lugar a habilidades individuales.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98904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Las habilidades son capacidades que pueden expresarse en conductas en cualquier momento, porque han sido desarrolladas a través de la práctica y pueden utilizarse o ponerse en juego.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2767172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s-MX" dirty="0" smtClean="0"/>
              <a:t>PROCEDIMIENTO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95536" y="2276872"/>
            <a:ext cx="4038600" cy="2016224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just"/>
            <a:r>
              <a:rPr lang="es-MX" dirty="0" smtClean="0"/>
              <a:t>CONCEPTO:</a:t>
            </a:r>
          </a:p>
          <a:p>
            <a:pPr algn="just"/>
            <a:r>
              <a:rPr lang="es-MX" dirty="0" smtClean="0"/>
              <a:t>Maneras de proceder, de actuar para conseguir un fin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88024" y="2276872"/>
            <a:ext cx="4038600" cy="3129211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s-MX" dirty="0" smtClean="0"/>
              <a:t>Es necesario porque nos permite avanzar en el camino de un tratamiento educativo más adecuado del conocimiento al contenido.</a:t>
            </a:r>
            <a:endParaRPr lang="es-MX" dirty="0"/>
          </a:p>
        </p:txBody>
      </p:sp>
      <p:sp>
        <p:nvSpPr>
          <p:cNvPr id="5" name="4 Flecha abajo"/>
          <p:cNvSpPr/>
          <p:nvPr/>
        </p:nvSpPr>
        <p:spPr>
          <a:xfrm>
            <a:off x="1979712" y="1412776"/>
            <a:ext cx="864096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Flecha abajo"/>
          <p:cNvSpPr/>
          <p:nvPr/>
        </p:nvSpPr>
        <p:spPr>
          <a:xfrm>
            <a:off x="6444208" y="1412776"/>
            <a:ext cx="864096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1266" name="Picture 2" descr="https://encrypted-tbn0.gstatic.com/images?q=tbn:ANd9GcSLXu-dMJdKMe19f1As0dijvKIIxlr5dR2FVN94NELPCrFoaYbd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25144"/>
            <a:ext cx="3888432" cy="1704603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s-MX" dirty="0" smtClean="0"/>
              <a:t>TIPOS DE PROCEDIMIENTOS</a:t>
            </a:r>
            <a:endParaRPr lang="es-MX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3131840" y="908720"/>
          <a:ext cx="577034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44" name="Picture 4" descr="http://www.dgpd.usm.cl/images/foto/procedimientos-en-gestion-de-informacion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7544" y="1988840"/>
            <a:ext cx="2304256" cy="3384376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78621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MX" dirty="0" smtClean="0"/>
              <a:t>ESTRATEGIAS DE APRENDIZAJE COMO UNA TOMA DE DECISIONES EN CONDICIONES ESPECÍFICAS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7544" y="3573016"/>
            <a:ext cx="4038600" cy="2592288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s-MX" dirty="0" smtClean="0"/>
          </a:p>
          <a:p>
            <a:pPr algn="ctr"/>
            <a:r>
              <a:rPr lang="es-MX" dirty="0" smtClean="0"/>
              <a:t>La estrategia es el arte de proyectar y dirigir grandes movimientos militares.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4008" y="3573016"/>
            <a:ext cx="4038600" cy="2664296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s-MX" dirty="0" smtClean="0"/>
          </a:p>
          <a:p>
            <a:pPr algn="ctr"/>
            <a:r>
              <a:rPr lang="es-MX" dirty="0" smtClean="0"/>
              <a:t>Una actividad del estratega consistía en proyectar, ordenar y dirigir las actividades.</a:t>
            </a:r>
            <a:endParaRPr lang="es-MX" dirty="0"/>
          </a:p>
        </p:txBody>
      </p:sp>
      <p:sp>
        <p:nvSpPr>
          <p:cNvPr id="5" name="4 Flecha abajo"/>
          <p:cNvSpPr/>
          <p:nvPr/>
        </p:nvSpPr>
        <p:spPr>
          <a:xfrm>
            <a:off x="1691680" y="2636912"/>
            <a:ext cx="504056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Flecha abajo"/>
          <p:cNvSpPr/>
          <p:nvPr/>
        </p:nvSpPr>
        <p:spPr>
          <a:xfrm>
            <a:off x="6516216" y="2636912"/>
            <a:ext cx="504056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95536" y="260649"/>
            <a:ext cx="4038600" cy="360039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/>
            <a:r>
              <a:rPr lang="es-MX" dirty="0" smtClean="0"/>
              <a:t>Las técnicas pueden ser utilizadas de forma mecánica, sin que sea necesario para su aplicación que exista un propósito de aprendizaje por parte de quien las utiliza.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4008" y="2636912"/>
            <a:ext cx="4038600" cy="388843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/>
            <a:r>
              <a:rPr lang="es-MX" dirty="0" smtClean="0"/>
              <a:t>Las estrategias son siempre consientes e intencionales, dirigidas a  un objetivo relacionado con el aprendizaje.</a:t>
            </a:r>
          </a:p>
          <a:p>
            <a:pPr algn="ctr"/>
            <a:r>
              <a:rPr lang="es-MX" dirty="0" smtClean="0"/>
              <a:t>Se considera como una guía de las acciones que hay que seguir.</a:t>
            </a:r>
            <a:endParaRPr lang="es-MX" dirty="0"/>
          </a:p>
        </p:txBody>
      </p:sp>
      <p:pic>
        <p:nvPicPr>
          <p:cNvPr id="8196" name="Picture 4" descr="http://2.bp.blogspot.com/-MxRCKp4Bgh8/UH9T-KUTg-I/AAAAAAAAAG4/5BXVcQM81Ys/s400/t%C3%A9cnica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077072"/>
            <a:ext cx="3888432" cy="2520280"/>
          </a:xfrm>
          <a:prstGeom prst="rect">
            <a:avLst/>
          </a:prstGeom>
          <a:noFill/>
        </p:spPr>
      </p:pic>
      <p:pic>
        <p:nvPicPr>
          <p:cNvPr id="8198" name="Picture 6" descr="http://www.pymenews.es/wp-content/uploads/2011/03/estrategia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260648"/>
            <a:ext cx="3960440" cy="2232248"/>
          </a:xfrm>
          <a:prstGeom prst="rect">
            <a:avLst/>
          </a:prstGeo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El aprender la aplicación de procedimientos de cada área curricular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04864"/>
            <a:ext cx="4038600" cy="396044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s-MX" dirty="0" smtClean="0"/>
          </a:p>
          <a:p>
            <a:pPr algn="just"/>
            <a:r>
              <a:rPr lang="es-MX" dirty="0" smtClean="0">
                <a:solidFill>
                  <a:schemeClr val="tx1"/>
                </a:solidFill>
              </a:rPr>
              <a:t>Es imprescindible para poder tomar decisiones sobre cuándo y porqué se debe de utilizar unos procedimientos y no otros.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04864"/>
            <a:ext cx="4038600" cy="3921299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s-MX" dirty="0" smtClean="0"/>
          </a:p>
          <a:p>
            <a:pPr algn="just"/>
            <a:r>
              <a:rPr lang="es-MX" dirty="0" smtClean="0">
                <a:solidFill>
                  <a:schemeClr val="tx1"/>
                </a:solidFill>
              </a:rPr>
              <a:t>Nos interesa transmitir la información pero también que el alumno construya su propio conocimiento sobre el adecuado uso de los procedimientos.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2123728" y="1484784"/>
            <a:ext cx="504056" cy="64807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Flecha abajo"/>
          <p:cNvSpPr/>
          <p:nvPr/>
        </p:nvSpPr>
        <p:spPr>
          <a:xfrm>
            <a:off x="6228184" y="1412776"/>
            <a:ext cx="576064" cy="72008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s-MX" dirty="0" smtClean="0"/>
              <a:t>La calidad del aprendizaje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7544" y="2420888"/>
            <a:ext cx="4038600" cy="39890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MX" dirty="0" smtClean="0"/>
              <a:t>Depende de la posibilidad de captar las exigencias de las tareas en una situación de aprendizaje determinada y controlar con los medios adecuados dicha situación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4008" y="2420888"/>
            <a:ext cx="4038600" cy="39890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MX" dirty="0" smtClean="0"/>
              <a:t>Se necesita de conocimientos declarativos (previos) y conocimientos procedimentales para que exista una relación entre lo que sabe y lo que ejecuta.</a:t>
            </a:r>
            <a:endParaRPr lang="es-MX" dirty="0"/>
          </a:p>
        </p:txBody>
      </p:sp>
      <p:sp>
        <p:nvSpPr>
          <p:cNvPr id="5" name="4 Flecha abajo"/>
          <p:cNvSpPr/>
          <p:nvPr/>
        </p:nvSpPr>
        <p:spPr>
          <a:xfrm>
            <a:off x="2339752" y="1484784"/>
            <a:ext cx="484632" cy="978408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Flecha abajo"/>
          <p:cNvSpPr/>
          <p:nvPr/>
        </p:nvSpPr>
        <p:spPr>
          <a:xfrm>
            <a:off x="6516216" y="1484784"/>
            <a:ext cx="484632" cy="978408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La utilización de estrategias requiere…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s-MX" dirty="0" smtClean="0"/>
              <a:t>Reflexión consiente (solución de problemas)</a:t>
            </a:r>
          </a:p>
          <a:p>
            <a:pPr algn="ctr"/>
            <a:endParaRPr lang="es-MX" dirty="0" smtClean="0"/>
          </a:p>
          <a:p>
            <a:pPr algn="ctr"/>
            <a:r>
              <a:rPr lang="es-MX" dirty="0" smtClean="0"/>
              <a:t>Planificación (que va a hacer en una situación de aprendizaje)</a:t>
            </a:r>
          </a:p>
          <a:p>
            <a:pPr algn="ctr"/>
            <a:endParaRPr lang="es-MX" dirty="0" smtClean="0"/>
          </a:p>
          <a:p>
            <a:pPr algn="ctr"/>
            <a:r>
              <a:rPr lang="es-MX" dirty="0" smtClean="0"/>
              <a:t>Realización de la tarea (controlando el curso de acción y efectuando cambios cuando los considere necesarios.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s-MX" dirty="0" smtClean="0"/>
              <a:t>Evaluación de su propia conducta (identificar decisiones cognitivas que fueron tomadas de manera inapropiada)</a:t>
            </a:r>
          </a:p>
          <a:p>
            <a:pPr algn="ctr"/>
            <a:endParaRPr lang="es-MX" dirty="0" smtClean="0"/>
          </a:p>
          <a:p>
            <a:pPr algn="ctr"/>
            <a:r>
              <a:rPr lang="es-MX" dirty="0" smtClean="0"/>
              <a:t>Aplicación de un sistema de regulación (como, cuando y porque es apropiada una estrategia)</a:t>
            </a:r>
            <a:endParaRPr lang="es-MX" dirty="0"/>
          </a:p>
        </p:txBody>
      </p:sp>
      <p:pic>
        <p:nvPicPr>
          <p:cNvPr id="4098" name="Picture 2" descr="http://www.seachangeperu.com/media/pasos/paso3reflexiona/articulos/importanciareflexionar1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5013176"/>
            <a:ext cx="3829050" cy="16288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MX" dirty="0" smtClean="0">
                <a:solidFill>
                  <a:schemeClr val="tx1"/>
                </a:solidFill>
              </a:rPr>
              <a:t>Las estrategias de aprendizaje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3068960"/>
            <a:ext cx="8147248" cy="3057203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just"/>
            <a:r>
              <a:rPr lang="es-MX" dirty="0" smtClean="0">
                <a:solidFill>
                  <a:schemeClr val="tx1"/>
                </a:solidFill>
              </a:rPr>
              <a:t>Son procesos de toma de decisiones en los cuales el alumno elige y recupera, de manera coordinada, los conocimientos que necesita para cumplimiento de una demanda u objetivo, dependiendo de las características de la situación educativa en que se produce la acción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5" name="4 Flecha abajo"/>
          <p:cNvSpPr/>
          <p:nvPr/>
        </p:nvSpPr>
        <p:spPr>
          <a:xfrm>
            <a:off x="7884368" y="2060848"/>
            <a:ext cx="432048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Niveles taxonómicos en los procedimientos…</a:t>
            </a:r>
            <a:endParaRPr lang="es-MX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8686800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>
                <a:solidFill>
                  <a:schemeClr val="accent3">
                    <a:lumMod val="75000"/>
                  </a:schemeClr>
                </a:solidFill>
              </a:rPr>
              <a:t>INTRODUCCIÓN </a:t>
            </a:r>
            <a:endParaRPr lang="es-E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10" name="9 Grupo"/>
          <p:cNvGrpSpPr/>
          <p:nvPr/>
        </p:nvGrpSpPr>
        <p:grpSpPr>
          <a:xfrm>
            <a:off x="2146997" y="1397000"/>
            <a:ext cx="5593355" cy="4063999"/>
            <a:chOff x="2939084" y="1397000"/>
            <a:chExt cx="3265831" cy="4063999"/>
          </a:xfrm>
        </p:grpSpPr>
        <p:sp>
          <p:nvSpPr>
            <p:cNvPr id="11" name="10 Forma libre"/>
            <p:cNvSpPr/>
            <p:nvPr/>
          </p:nvSpPr>
          <p:spPr>
            <a:xfrm rot="21600000">
              <a:off x="2939084" y="2122829"/>
              <a:ext cx="1596665" cy="2612746"/>
            </a:xfrm>
            <a:custGeom>
              <a:avLst/>
              <a:gdLst>
                <a:gd name="connsiteX0" fmla="*/ 266164 w 2612745"/>
                <a:gd name="connsiteY0" fmla="*/ 0 h 1596664"/>
                <a:gd name="connsiteX1" fmla="*/ 2346581 w 2612745"/>
                <a:gd name="connsiteY1" fmla="*/ 0 h 1596664"/>
                <a:gd name="connsiteX2" fmla="*/ 2612745 w 2612745"/>
                <a:gd name="connsiteY2" fmla="*/ 266164 h 1596664"/>
                <a:gd name="connsiteX3" fmla="*/ 2612745 w 2612745"/>
                <a:gd name="connsiteY3" fmla="*/ 1596664 h 1596664"/>
                <a:gd name="connsiteX4" fmla="*/ 2612745 w 2612745"/>
                <a:gd name="connsiteY4" fmla="*/ 1596664 h 1596664"/>
                <a:gd name="connsiteX5" fmla="*/ 0 w 2612745"/>
                <a:gd name="connsiteY5" fmla="*/ 1596664 h 1596664"/>
                <a:gd name="connsiteX6" fmla="*/ 0 w 2612745"/>
                <a:gd name="connsiteY6" fmla="*/ 1596664 h 1596664"/>
                <a:gd name="connsiteX7" fmla="*/ 0 w 2612745"/>
                <a:gd name="connsiteY7" fmla="*/ 266164 h 1596664"/>
                <a:gd name="connsiteX8" fmla="*/ 266164 w 2612745"/>
                <a:gd name="connsiteY8" fmla="*/ 0 h 1596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12745" h="1596664">
                  <a:moveTo>
                    <a:pt x="1" y="1434009"/>
                  </a:moveTo>
                  <a:lnTo>
                    <a:pt x="1" y="162655"/>
                  </a:lnTo>
                  <a:cubicBezTo>
                    <a:pt x="1" y="72823"/>
                    <a:pt x="195001" y="0"/>
                    <a:pt x="435545" y="0"/>
                  </a:cubicBezTo>
                  <a:lnTo>
                    <a:pt x="2612744" y="0"/>
                  </a:lnTo>
                  <a:lnTo>
                    <a:pt x="2612744" y="0"/>
                  </a:lnTo>
                  <a:lnTo>
                    <a:pt x="2612744" y="1596664"/>
                  </a:lnTo>
                  <a:lnTo>
                    <a:pt x="2612744" y="1596664"/>
                  </a:lnTo>
                  <a:lnTo>
                    <a:pt x="435545" y="1596664"/>
                  </a:lnTo>
                  <a:cubicBezTo>
                    <a:pt x="195001" y="1596664"/>
                    <a:pt x="1" y="1523841"/>
                    <a:pt x="1" y="1434009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1298" tIns="166857" rIns="80010" bIns="166858" numCol="1" spcCol="1270" anchor="t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sz="2000" b="1" kern="1200" dirty="0" smtClean="0">
                  <a:solidFill>
                    <a:srgbClr val="C00000"/>
                  </a:solidFill>
                </a:rPr>
                <a:t>En el capitulo se hace una diferenciación entre las nociones de método, técnica y otros conceptos relacionados con el concepto de estrategia de aprendizaje.</a:t>
              </a:r>
              <a:endParaRPr lang="es-ES" sz="2000" b="1" kern="1200" dirty="0">
                <a:solidFill>
                  <a:srgbClr val="C00000"/>
                </a:solidFill>
              </a:endParaRPr>
            </a:p>
          </p:txBody>
        </p:sp>
        <p:sp>
          <p:nvSpPr>
            <p:cNvPr id="12" name="11 Forma libre"/>
            <p:cNvSpPr/>
            <p:nvPr/>
          </p:nvSpPr>
          <p:spPr>
            <a:xfrm>
              <a:off x="4608250" y="2122829"/>
              <a:ext cx="1596665" cy="2612746"/>
            </a:xfrm>
            <a:custGeom>
              <a:avLst/>
              <a:gdLst>
                <a:gd name="connsiteX0" fmla="*/ 266164 w 2612745"/>
                <a:gd name="connsiteY0" fmla="*/ 0 h 1596664"/>
                <a:gd name="connsiteX1" fmla="*/ 2346581 w 2612745"/>
                <a:gd name="connsiteY1" fmla="*/ 0 h 1596664"/>
                <a:gd name="connsiteX2" fmla="*/ 2612745 w 2612745"/>
                <a:gd name="connsiteY2" fmla="*/ 266164 h 1596664"/>
                <a:gd name="connsiteX3" fmla="*/ 2612745 w 2612745"/>
                <a:gd name="connsiteY3" fmla="*/ 1596664 h 1596664"/>
                <a:gd name="connsiteX4" fmla="*/ 2612745 w 2612745"/>
                <a:gd name="connsiteY4" fmla="*/ 1596664 h 1596664"/>
                <a:gd name="connsiteX5" fmla="*/ 0 w 2612745"/>
                <a:gd name="connsiteY5" fmla="*/ 1596664 h 1596664"/>
                <a:gd name="connsiteX6" fmla="*/ 0 w 2612745"/>
                <a:gd name="connsiteY6" fmla="*/ 1596664 h 1596664"/>
                <a:gd name="connsiteX7" fmla="*/ 0 w 2612745"/>
                <a:gd name="connsiteY7" fmla="*/ 266164 h 1596664"/>
                <a:gd name="connsiteX8" fmla="*/ 266164 w 2612745"/>
                <a:gd name="connsiteY8" fmla="*/ 0 h 15966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12745" h="1596664">
                  <a:moveTo>
                    <a:pt x="2612744" y="162655"/>
                  </a:moveTo>
                  <a:lnTo>
                    <a:pt x="2612744" y="1434009"/>
                  </a:lnTo>
                  <a:cubicBezTo>
                    <a:pt x="2612744" y="1523841"/>
                    <a:pt x="2417744" y="1596664"/>
                    <a:pt x="2177200" y="1596664"/>
                  </a:cubicBezTo>
                  <a:lnTo>
                    <a:pt x="1" y="1596664"/>
                  </a:lnTo>
                  <a:lnTo>
                    <a:pt x="1" y="1596664"/>
                  </a:lnTo>
                  <a:lnTo>
                    <a:pt x="1" y="0"/>
                  </a:lnTo>
                  <a:lnTo>
                    <a:pt x="1" y="0"/>
                  </a:lnTo>
                  <a:lnTo>
                    <a:pt x="2177200" y="0"/>
                  </a:lnTo>
                  <a:cubicBezTo>
                    <a:pt x="2417744" y="0"/>
                    <a:pt x="2612744" y="72823"/>
                    <a:pt x="2612744" y="162655"/>
                  </a:cubicBez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50000"/>
                <a:hueOff val="979"/>
                <a:satOff val="591"/>
                <a:lumOff val="-2114"/>
                <a:alphaOff val="0"/>
              </a:schemeClr>
            </a:fillRef>
            <a:effectRef idx="0">
              <a:schemeClr val="accent2">
                <a:tint val="50000"/>
                <a:hueOff val="979"/>
                <a:satOff val="591"/>
                <a:lumOff val="-2114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0011" tIns="166858" rIns="131297" bIns="166857" numCol="1" spcCol="1270" anchor="t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_tradnl" sz="2000" b="1" kern="1200" dirty="0" smtClean="0">
                <a:solidFill>
                  <a:srgbClr val="C00000"/>
                </a:solidFill>
              </a:endParaRP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sz="2000" b="1" kern="1200" dirty="0" smtClean="0">
                  <a:solidFill>
                    <a:srgbClr val="C00000"/>
                  </a:solidFill>
                </a:rPr>
                <a:t>Así miso, clarifica qué son las estrategias de aprendizaje y cuándo y cómo pueden enseñarse.</a:t>
              </a:r>
              <a:endParaRPr lang="es-ES" sz="2000" b="1" kern="1200" dirty="0">
                <a:solidFill>
                  <a:srgbClr val="C00000"/>
                </a:solidFill>
              </a:endParaRPr>
            </a:p>
          </p:txBody>
        </p:sp>
        <p:sp>
          <p:nvSpPr>
            <p:cNvPr id="13" name="12 Flecha circular"/>
            <p:cNvSpPr/>
            <p:nvPr/>
          </p:nvSpPr>
          <p:spPr>
            <a:xfrm>
              <a:off x="3737253" y="1397000"/>
              <a:ext cx="1669165" cy="1669084"/>
            </a:xfrm>
            <a:prstGeom prst="circularArrow">
              <a:avLst>
                <a:gd name="adj1" fmla="val 12500"/>
                <a:gd name="adj2" fmla="val 1142322"/>
                <a:gd name="adj3" fmla="val 20457678"/>
                <a:gd name="adj4" fmla="val 10800000"/>
                <a:gd name="adj5" fmla="val 125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13 Flecha circular"/>
            <p:cNvSpPr/>
            <p:nvPr/>
          </p:nvSpPr>
          <p:spPr>
            <a:xfrm rot="10800000">
              <a:off x="3737253" y="3791915"/>
              <a:ext cx="1669165" cy="1669084"/>
            </a:xfrm>
            <a:prstGeom prst="circularArrow">
              <a:avLst>
                <a:gd name="adj1" fmla="val 12500"/>
                <a:gd name="adj2" fmla="val 1142322"/>
                <a:gd name="adj3" fmla="val 20457678"/>
                <a:gd name="adj4" fmla="val 10800000"/>
                <a:gd name="adj5" fmla="val 125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50000"/>
                <a:hueOff val="-41484"/>
                <a:satOff val="-8409"/>
                <a:lumOff val="46251"/>
                <a:alphaOff val="0"/>
              </a:schemeClr>
            </a:fillRef>
            <a:effectRef idx="0">
              <a:schemeClr val="accent2">
                <a:shade val="50000"/>
                <a:hueOff val="-41484"/>
                <a:satOff val="-8409"/>
                <a:lumOff val="46251"/>
                <a:alphaOff val="0"/>
              </a:schemeClr>
            </a:effectRef>
            <a:fontRef idx="minor">
              <a:schemeClr val="lt1"/>
            </a:fontRef>
          </p:style>
        </p:sp>
      </p:grpSp>
    </p:spTree>
    <p:extLst>
      <p:ext uri="{BB962C8B-B14F-4D97-AF65-F5344CB8AC3E}">
        <p14:creationId xmlns="" xmlns:p14="http://schemas.microsoft.com/office/powerpoint/2010/main" val="1597940961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Grupos de habilidad (</a:t>
            </a:r>
            <a:r>
              <a:rPr lang="es-MX" dirty="0" err="1" smtClean="0"/>
              <a:t>Monereo</a:t>
            </a:r>
            <a:r>
              <a:rPr lang="es-MX" dirty="0" smtClean="0"/>
              <a:t>, 1991)</a:t>
            </a:r>
            <a:endParaRPr lang="es-MX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1043608" y="908720"/>
          <a:ext cx="8892480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http://2.bp.blogspot.com/-40zPlW3ro8c/TnYzahRC89I/AAAAAAAALXc/p2d0IapOS6g/s1600/pregunta-sin-respuesta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9513" y="3645024"/>
            <a:ext cx="1800200" cy="3048001"/>
          </a:xfrm>
          <a:prstGeom prst="rect">
            <a:avLst/>
          </a:prstGeo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dirty="0" smtClean="0"/>
              <a:t>Presentó: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466728" cy="4525963"/>
          </a:xfrm>
        </p:spPr>
        <p:txBody>
          <a:bodyPr/>
          <a:lstStyle/>
          <a:p>
            <a:r>
              <a:rPr lang="es-MX" dirty="0" smtClean="0"/>
              <a:t>Alinne Morlet Cid	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19872" y="1600200"/>
            <a:ext cx="5266928" cy="4525963"/>
          </a:xfrm>
        </p:spPr>
        <p:txBody>
          <a:bodyPr/>
          <a:lstStyle/>
          <a:p>
            <a:r>
              <a:rPr lang="es-MX" dirty="0" smtClean="0"/>
              <a:t>Ríos Camacho María del Carmen</a:t>
            </a:r>
            <a:endParaRPr lang="es-MX" dirty="0"/>
          </a:p>
        </p:txBody>
      </p:sp>
      <p:sp>
        <p:nvSpPr>
          <p:cNvPr id="5" name="4 Rectángulo"/>
          <p:cNvSpPr/>
          <p:nvPr/>
        </p:nvSpPr>
        <p:spPr>
          <a:xfrm>
            <a:off x="1187624" y="2132856"/>
            <a:ext cx="6555321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115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¡</a:t>
            </a:r>
            <a:r>
              <a:rPr lang="es-ES" sz="11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GRACIAS!</a:t>
            </a:r>
            <a:endParaRPr lang="es-ES" sz="115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8" name="Picture 4" descr="http://escuelasamigas.fundaciontelefonica.com/equipo098/files/2013/03/Caritas_animadas_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861048"/>
            <a:ext cx="3816424" cy="2238375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Objetivo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Ayudar al alumnado a aprender de forma significativa y autónoma los diferentes contenidos curriculares </a:t>
            </a: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1922537176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5786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es-ES_tradnl" b="1" dirty="0" smtClean="0">
                <a:solidFill>
                  <a:srgbClr val="00B050"/>
                </a:solidFill>
              </a:rPr>
              <a:t>De las técnicas de estudio a las estrategias de aprendizaje. (¿Enseñamos técnicas o estrategias?)</a:t>
            </a:r>
            <a:endParaRPr lang="es-ES" b="1" dirty="0">
              <a:solidFill>
                <a:srgbClr val="00B05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endParaRPr lang="es-ES_tradnl" dirty="0" smtClean="0"/>
          </a:p>
          <a:p>
            <a:r>
              <a:rPr lang="es-ES_tradnl" dirty="0" smtClean="0"/>
              <a:t>Maneras diferentes de aprender:</a:t>
            </a:r>
          </a:p>
          <a:p>
            <a:pPr marL="0" indent="0">
              <a:buNone/>
            </a:pPr>
            <a:r>
              <a:rPr lang="es-ES_tradnl" dirty="0" smtClean="0"/>
              <a:t>Alumnos realizan un plano, siendo distinto el proceso.</a:t>
            </a:r>
          </a:p>
          <a:p>
            <a:pPr marL="0" indent="0">
              <a:buNone/>
            </a:pPr>
            <a:r>
              <a:rPr lang="es-ES_tradnl" dirty="0" smtClean="0"/>
              <a:t>Las principales diferencias estriban en el tipo de aprendizaje promovido y en la calidad de este aprendizaje. </a:t>
            </a: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2057751826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es-ES_tradnl" dirty="0" smtClean="0"/>
              <a:t>Los objetivos que persiguen los profesores en tres casos diferentes pueden ser: </a:t>
            </a:r>
          </a:p>
        </p:txBody>
      </p:sp>
      <p:grpSp>
        <p:nvGrpSpPr>
          <p:cNvPr id="6" name="5 Grupo"/>
          <p:cNvGrpSpPr/>
          <p:nvPr/>
        </p:nvGrpSpPr>
        <p:grpSpPr>
          <a:xfrm>
            <a:off x="467544" y="1851247"/>
            <a:ext cx="8109907" cy="3882009"/>
            <a:chOff x="1524000" y="1523999"/>
            <a:chExt cx="6279806" cy="3882009"/>
          </a:xfrm>
        </p:grpSpPr>
        <p:sp>
          <p:nvSpPr>
            <p:cNvPr id="7" name="6 Forma"/>
            <p:cNvSpPr/>
            <p:nvPr/>
          </p:nvSpPr>
          <p:spPr>
            <a:xfrm>
              <a:off x="1524000" y="1523999"/>
              <a:ext cx="6096000" cy="3810000"/>
            </a:xfrm>
            <a:prstGeom prst="swooshArrow">
              <a:avLst>
                <a:gd name="adj1" fmla="val 25000"/>
                <a:gd name="adj2" fmla="val 25000"/>
              </a:avLst>
            </a:prstGeom>
            <a:solidFill>
              <a:srgbClr val="92D050"/>
            </a:solidFill>
          </p:spPr>
          <p:style>
            <a:lnRef idx="0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7 Elipse"/>
            <p:cNvSpPr/>
            <p:nvPr/>
          </p:nvSpPr>
          <p:spPr>
            <a:xfrm>
              <a:off x="2298192" y="4153661"/>
              <a:ext cx="158496" cy="158496"/>
            </a:xfrm>
            <a:prstGeom prst="ellipse">
              <a:avLst/>
            </a:prstGeom>
          </p:spPr>
          <p:style>
            <a:lnRef idx="2">
              <a:schemeClr val="accent4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8 Forma libre"/>
            <p:cNvSpPr/>
            <p:nvPr/>
          </p:nvSpPr>
          <p:spPr>
            <a:xfrm>
              <a:off x="2514334" y="4304918"/>
              <a:ext cx="1463040" cy="1101090"/>
            </a:xfrm>
            <a:custGeom>
              <a:avLst/>
              <a:gdLst>
                <a:gd name="connsiteX0" fmla="*/ 0 w 1420368"/>
                <a:gd name="connsiteY0" fmla="*/ 0 h 1101090"/>
                <a:gd name="connsiteX1" fmla="*/ 1420368 w 1420368"/>
                <a:gd name="connsiteY1" fmla="*/ 0 h 1101090"/>
                <a:gd name="connsiteX2" fmla="*/ 1420368 w 1420368"/>
                <a:gd name="connsiteY2" fmla="*/ 1101090 h 1101090"/>
                <a:gd name="connsiteX3" fmla="*/ 0 w 1420368"/>
                <a:gd name="connsiteY3" fmla="*/ 1101090 h 1101090"/>
                <a:gd name="connsiteX4" fmla="*/ 0 w 1420368"/>
                <a:gd name="connsiteY4" fmla="*/ 0 h 1101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20368" h="1101090">
                  <a:moveTo>
                    <a:pt x="0" y="0"/>
                  </a:moveTo>
                  <a:lnTo>
                    <a:pt x="1420368" y="0"/>
                  </a:lnTo>
                  <a:lnTo>
                    <a:pt x="1420368" y="1101090"/>
                  </a:lnTo>
                  <a:lnTo>
                    <a:pt x="0" y="110109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3984" tIns="0" rIns="0" bIns="0" numCol="1" spcCol="1270" anchor="t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sz="2000" kern="1200" dirty="0" smtClean="0"/>
                <a:t>Enseñar a los alumnos a seguir las instrucciones al pie de la letra </a:t>
              </a:r>
              <a:endParaRPr lang="es-ES" sz="2000" kern="1200" dirty="0"/>
            </a:p>
          </p:txBody>
        </p:sp>
        <p:sp>
          <p:nvSpPr>
            <p:cNvPr id="10" name="9 Elipse"/>
            <p:cNvSpPr/>
            <p:nvPr/>
          </p:nvSpPr>
          <p:spPr>
            <a:xfrm>
              <a:off x="3697224" y="3118103"/>
              <a:ext cx="286512" cy="286512"/>
            </a:xfrm>
            <a:prstGeom prst="ellipse">
              <a:avLst/>
            </a:prstGeom>
          </p:spPr>
          <p:style>
            <a:lnRef idx="2">
              <a:schemeClr val="accent4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10 Forma libre"/>
            <p:cNvSpPr/>
            <p:nvPr/>
          </p:nvSpPr>
          <p:spPr>
            <a:xfrm>
              <a:off x="3977374" y="3245768"/>
              <a:ext cx="1651221" cy="1050798"/>
            </a:xfrm>
            <a:custGeom>
              <a:avLst/>
              <a:gdLst>
                <a:gd name="connsiteX0" fmla="*/ 0 w 1463040"/>
                <a:gd name="connsiteY0" fmla="*/ 0 h 2072640"/>
                <a:gd name="connsiteX1" fmla="*/ 1463040 w 1463040"/>
                <a:gd name="connsiteY1" fmla="*/ 0 h 2072640"/>
                <a:gd name="connsiteX2" fmla="*/ 1463040 w 1463040"/>
                <a:gd name="connsiteY2" fmla="*/ 2072640 h 2072640"/>
                <a:gd name="connsiteX3" fmla="*/ 0 w 1463040"/>
                <a:gd name="connsiteY3" fmla="*/ 2072640 h 2072640"/>
                <a:gd name="connsiteX4" fmla="*/ 0 w 1463040"/>
                <a:gd name="connsiteY4" fmla="*/ 0 h 2072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63040" h="2072640">
                  <a:moveTo>
                    <a:pt x="0" y="0"/>
                  </a:moveTo>
                  <a:lnTo>
                    <a:pt x="1463040" y="0"/>
                  </a:lnTo>
                  <a:lnTo>
                    <a:pt x="1463040" y="2072640"/>
                  </a:lnTo>
                  <a:lnTo>
                    <a:pt x="0" y="207264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1817" tIns="0" rIns="0" bIns="0" numCol="1" spcCol="1270" anchor="t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kern="1200" dirty="0" smtClean="0"/>
                <a:t>Conocer y utilizar de forma adecuada los procedimientos curriculares específicos de la tarea en  cuestión </a:t>
              </a:r>
              <a:endParaRPr lang="es-ES" kern="1200" dirty="0"/>
            </a:p>
          </p:txBody>
        </p:sp>
        <p:sp>
          <p:nvSpPr>
            <p:cNvPr id="12" name="11 Elipse"/>
            <p:cNvSpPr/>
            <p:nvPr/>
          </p:nvSpPr>
          <p:spPr>
            <a:xfrm>
              <a:off x="5379720" y="2487929"/>
              <a:ext cx="396240" cy="396240"/>
            </a:xfrm>
            <a:prstGeom prst="ellipse">
              <a:avLst/>
            </a:prstGeom>
          </p:spPr>
          <p:style>
            <a:lnRef idx="2">
              <a:schemeClr val="accent4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12 Forma libre"/>
            <p:cNvSpPr/>
            <p:nvPr/>
          </p:nvSpPr>
          <p:spPr>
            <a:xfrm>
              <a:off x="5761646" y="2093640"/>
              <a:ext cx="2042160" cy="1207791"/>
            </a:xfrm>
            <a:custGeom>
              <a:avLst/>
              <a:gdLst>
                <a:gd name="connsiteX0" fmla="*/ 0 w 1463040"/>
                <a:gd name="connsiteY0" fmla="*/ 0 h 2647950"/>
                <a:gd name="connsiteX1" fmla="*/ 1463040 w 1463040"/>
                <a:gd name="connsiteY1" fmla="*/ 0 h 2647950"/>
                <a:gd name="connsiteX2" fmla="*/ 1463040 w 1463040"/>
                <a:gd name="connsiteY2" fmla="*/ 2647950 h 2647950"/>
                <a:gd name="connsiteX3" fmla="*/ 0 w 1463040"/>
                <a:gd name="connsiteY3" fmla="*/ 2647950 h 2647950"/>
                <a:gd name="connsiteX4" fmla="*/ 0 w 1463040"/>
                <a:gd name="connsiteY4" fmla="*/ 0 h 2647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63040" h="2647950">
                  <a:moveTo>
                    <a:pt x="0" y="0"/>
                  </a:moveTo>
                  <a:lnTo>
                    <a:pt x="1463040" y="0"/>
                  </a:lnTo>
                  <a:lnTo>
                    <a:pt x="1463040" y="2647950"/>
                  </a:lnTo>
                  <a:lnTo>
                    <a:pt x="0" y="264795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9959" tIns="0" rIns="0" bIns="0" numCol="1" spcCol="1270" anchor="t" anchorCtr="0">
              <a:noAutofit/>
            </a:bodyPr>
            <a:lstStyle/>
            <a:p>
              <a:pPr lvl="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kern="1200" dirty="0" smtClean="0"/>
                <a:t>Utilizar los procedimientos necesarios para resolver la tarea, reflexionando sobre qué hay que hacer, cómo hay que hacerlo y por qué, antes, durante y una vez terminado el trabajo </a:t>
              </a:r>
              <a:endParaRPr lang="es-ES" kern="1200" dirty="0"/>
            </a:p>
          </p:txBody>
        </p:sp>
      </p:grpSp>
    </p:spTree>
    <p:extLst>
      <p:ext uri="{BB962C8B-B14F-4D97-AF65-F5344CB8AC3E}">
        <p14:creationId xmlns="" xmlns:p14="http://schemas.microsoft.com/office/powerpoint/2010/main" val="220536426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4114800" cy="5433467"/>
          </a:xfrm>
        </p:spPr>
        <p:txBody>
          <a:bodyPr>
            <a:normAutofit/>
          </a:bodyPr>
          <a:lstStyle/>
          <a:p>
            <a:pPr algn="ctr"/>
            <a:r>
              <a:rPr lang="es-ES_tradnl" b="1" dirty="0" smtClean="0"/>
              <a:t>Los dos últimos ejemplos, especialmente el tercero, comportan el que los alumnos aprendan estrategias para mejorar su aprendizaje y gestionarlo de forma autónoma y eficaz. </a:t>
            </a:r>
          </a:p>
        </p:txBody>
      </p:sp>
      <p:pic>
        <p:nvPicPr>
          <p:cNvPr id="1026" name="Picture 2" descr="http://4.bp.blogspot.com/-f0kPP7eHpNQ/UJsAD6B099I/AAAAAAAAADo/9EAXNmNK0dE/s1600/aprendiend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268760"/>
            <a:ext cx="3668298" cy="375389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583773448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457200" y="692696"/>
            <a:ext cx="4040188" cy="5433467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endParaRPr lang="es-ES" dirty="0"/>
          </a:p>
        </p:txBody>
      </p:sp>
      <p:pic>
        <p:nvPicPr>
          <p:cNvPr id="2050" name="Picture 2" descr="http://kuentasklaras.files.wordpress.com/2012/09/reflexion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004"/>
          <a:stretch/>
        </p:blipFill>
        <p:spPr bwMode="auto">
          <a:xfrm>
            <a:off x="2195736" y="3627990"/>
            <a:ext cx="4324350" cy="31133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9 Grupo"/>
          <p:cNvGrpSpPr/>
          <p:nvPr/>
        </p:nvGrpSpPr>
        <p:grpSpPr>
          <a:xfrm>
            <a:off x="1590612" y="620688"/>
            <a:ext cx="6063124" cy="2653928"/>
            <a:chOff x="1479776" y="1415680"/>
            <a:chExt cx="3860234" cy="1899603"/>
          </a:xfrm>
        </p:grpSpPr>
        <p:sp>
          <p:nvSpPr>
            <p:cNvPr id="11" name="10 Forma libre"/>
            <p:cNvSpPr/>
            <p:nvPr/>
          </p:nvSpPr>
          <p:spPr>
            <a:xfrm>
              <a:off x="1479776" y="1415680"/>
              <a:ext cx="1779546" cy="1328393"/>
            </a:xfrm>
            <a:custGeom>
              <a:avLst/>
              <a:gdLst>
                <a:gd name="connsiteX0" fmla="*/ 106271 w 1779546"/>
                <a:gd name="connsiteY0" fmla="*/ 0 h 1328393"/>
                <a:gd name="connsiteX1" fmla="*/ 1673275 w 1779546"/>
                <a:gd name="connsiteY1" fmla="*/ 0 h 1328393"/>
                <a:gd name="connsiteX2" fmla="*/ 1779546 w 1779546"/>
                <a:gd name="connsiteY2" fmla="*/ 106271 h 1328393"/>
                <a:gd name="connsiteX3" fmla="*/ 1779546 w 1779546"/>
                <a:gd name="connsiteY3" fmla="*/ 1328393 h 1328393"/>
                <a:gd name="connsiteX4" fmla="*/ 1779546 w 1779546"/>
                <a:gd name="connsiteY4" fmla="*/ 1328393 h 1328393"/>
                <a:gd name="connsiteX5" fmla="*/ 0 w 1779546"/>
                <a:gd name="connsiteY5" fmla="*/ 1328393 h 1328393"/>
                <a:gd name="connsiteX6" fmla="*/ 0 w 1779546"/>
                <a:gd name="connsiteY6" fmla="*/ 1328393 h 1328393"/>
                <a:gd name="connsiteX7" fmla="*/ 0 w 1779546"/>
                <a:gd name="connsiteY7" fmla="*/ 106271 h 1328393"/>
                <a:gd name="connsiteX8" fmla="*/ 106271 w 1779546"/>
                <a:gd name="connsiteY8" fmla="*/ 0 h 1328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9546" h="1328393">
                  <a:moveTo>
                    <a:pt x="106271" y="0"/>
                  </a:moveTo>
                  <a:lnTo>
                    <a:pt x="1673275" y="0"/>
                  </a:lnTo>
                  <a:cubicBezTo>
                    <a:pt x="1731967" y="0"/>
                    <a:pt x="1779546" y="47579"/>
                    <a:pt x="1779546" y="106271"/>
                  </a:cubicBezTo>
                  <a:lnTo>
                    <a:pt x="1779546" y="1328393"/>
                  </a:lnTo>
                  <a:lnTo>
                    <a:pt x="1779546" y="1328393"/>
                  </a:lnTo>
                  <a:lnTo>
                    <a:pt x="0" y="1328393"/>
                  </a:lnTo>
                  <a:lnTo>
                    <a:pt x="0" y="1328393"/>
                  </a:lnTo>
                  <a:lnTo>
                    <a:pt x="0" y="106271"/>
                  </a:lnTo>
                  <a:cubicBezTo>
                    <a:pt x="0" y="47579"/>
                    <a:pt x="47579" y="0"/>
                    <a:pt x="106271" y="0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6366" tIns="76846" rIns="46366" bIns="15240" numCol="1" spcCol="1270" anchor="t" anchorCtr="0">
              <a:noAutofit/>
            </a:bodyPr>
            <a:lstStyle/>
            <a:p>
              <a:pPr marL="114300" lvl="1" indent="-11430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s-ES_tradnl" b="1" kern="1200" dirty="0" smtClean="0"/>
                <a:t>Para ellos se diseñaron una serie de actividades específicamente destinadas a promover dicho aprendizaje</a:t>
              </a:r>
              <a:r>
                <a:rPr lang="es-ES_tradnl" sz="2000" kern="1200" dirty="0" smtClean="0"/>
                <a:t>. </a:t>
              </a:r>
              <a:endParaRPr lang="es-ES" sz="2000" kern="1200" dirty="0"/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ES_tradnl" sz="1100" kern="1200" dirty="0" smtClean="0"/>
            </a:p>
          </p:txBody>
        </p:sp>
        <p:sp>
          <p:nvSpPr>
            <p:cNvPr id="12" name="11 Forma libre"/>
            <p:cNvSpPr/>
            <p:nvPr/>
          </p:nvSpPr>
          <p:spPr>
            <a:xfrm>
              <a:off x="1479776" y="2744074"/>
              <a:ext cx="1779546" cy="571209"/>
            </a:xfrm>
            <a:custGeom>
              <a:avLst/>
              <a:gdLst>
                <a:gd name="connsiteX0" fmla="*/ 0 w 1779546"/>
                <a:gd name="connsiteY0" fmla="*/ 0 h 571209"/>
                <a:gd name="connsiteX1" fmla="*/ 1779546 w 1779546"/>
                <a:gd name="connsiteY1" fmla="*/ 0 h 571209"/>
                <a:gd name="connsiteX2" fmla="*/ 1779546 w 1779546"/>
                <a:gd name="connsiteY2" fmla="*/ 571209 h 571209"/>
                <a:gd name="connsiteX3" fmla="*/ 0 w 1779546"/>
                <a:gd name="connsiteY3" fmla="*/ 571209 h 571209"/>
                <a:gd name="connsiteX4" fmla="*/ 0 w 1779546"/>
                <a:gd name="connsiteY4" fmla="*/ 0 h 571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79546" h="571209">
                  <a:moveTo>
                    <a:pt x="0" y="0"/>
                  </a:moveTo>
                  <a:lnTo>
                    <a:pt x="1779546" y="0"/>
                  </a:lnTo>
                  <a:lnTo>
                    <a:pt x="1779546" y="571209"/>
                  </a:lnTo>
                  <a:lnTo>
                    <a:pt x="0" y="5712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8110" tIns="0" rIns="565715" bIns="0" numCol="1" spcCol="1270" anchor="ctr" anchorCtr="0">
              <a:noAutofit/>
            </a:bodyPr>
            <a:lstStyle/>
            <a:p>
              <a:pPr lvl="0" algn="l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3100" kern="1200"/>
            </a:p>
          </p:txBody>
        </p:sp>
        <p:sp>
          <p:nvSpPr>
            <p:cNvPr id="14" name="13 Forma libre"/>
            <p:cNvSpPr/>
            <p:nvPr/>
          </p:nvSpPr>
          <p:spPr>
            <a:xfrm>
              <a:off x="3560464" y="1415680"/>
              <a:ext cx="1779546" cy="1328393"/>
            </a:xfrm>
            <a:custGeom>
              <a:avLst/>
              <a:gdLst>
                <a:gd name="connsiteX0" fmla="*/ 106271 w 1779546"/>
                <a:gd name="connsiteY0" fmla="*/ 0 h 1328393"/>
                <a:gd name="connsiteX1" fmla="*/ 1673275 w 1779546"/>
                <a:gd name="connsiteY1" fmla="*/ 0 h 1328393"/>
                <a:gd name="connsiteX2" fmla="*/ 1779546 w 1779546"/>
                <a:gd name="connsiteY2" fmla="*/ 106271 h 1328393"/>
                <a:gd name="connsiteX3" fmla="*/ 1779546 w 1779546"/>
                <a:gd name="connsiteY3" fmla="*/ 1328393 h 1328393"/>
                <a:gd name="connsiteX4" fmla="*/ 1779546 w 1779546"/>
                <a:gd name="connsiteY4" fmla="*/ 1328393 h 1328393"/>
                <a:gd name="connsiteX5" fmla="*/ 0 w 1779546"/>
                <a:gd name="connsiteY5" fmla="*/ 1328393 h 1328393"/>
                <a:gd name="connsiteX6" fmla="*/ 0 w 1779546"/>
                <a:gd name="connsiteY6" fmla="*/ 1328393 h 1328393"/>
                <a:gd name="connsiteX7" fmla="*/ 0 w 1779546"/>
                <a:gd name="connsiteY7" fmla="*/ 106271 h 1328393"/>
                <a:gd name="connsiteX8" fmla="*/ 106271 w 1779546"/>
                <a:gd name="connsiteY8" fmla="*/ 0 h 1328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9546" h="1328393">
                  <a:moveTo>
                    <a:pt x="106271" y="0"/>
                  </a:moveTo>
                  <a:lnTo>
                    <a:pt x="1673275" y="0"/>
                  </a:lnTo>
                  <a:cubicBezTo>
                    <a:pt x="1731967" y="0"/>
                    <a:pt x="1779546" y="47579"/>
                    <a:pt x="1779546" y="106271"/>
                  </a:cubicBezTo>
                  <a:lnTo>
                    <a:pt x="1779546" y="1328393"/>
                  </a:lnTo>
                  <a:lnTo>
                    <a:pt x="1779546" y="1328393"/>
                  </a:lnTo>
                  <a:lnTo>
                    <a:pt x="0" y="1328393"/>
                  </a:lnTo>
                  <a:lnTo>
                    <a:pt x="0" y="1328393"/>
                  </a:lnTo>
                  <a:lnTo>
                    <a:pt x="0" y="106271"/>
                  </a:lnTo>
                  <a:cubicBezTo>
                    <a:pt x="0" y="47579"/>
                    <a:pt x="47579" y="0"/>
                    <a:pt x="106271" y="0"/>
                  </a:cubicBez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6366" tIns="76846" rIns="46366" bIns="15240" numCol="1" spcCol="1270" anchor="t" anchorCtr="0">
              <a:noAutofit/>
            </a:bodyPr>
            <a:lstStyle/>
            <a:p>
              <a:pPr marL="114300" lvl="1" indent="-11430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s-ES_tradnl" b="1" kern="1200" dirty="0" smtClean="0"/>
                <a:t>Tales actividades suelen mover a la reflexión sobre cómo se realiza el aprendizaje y no únicamente sobre los resultados que se obtienen</a:t>
              </a:r>
              <a:r>
                <a:rPr lang="es-ES_tradnl" sz="1600" b="1" kern="1200" dirty="0" smtClean="0"/>
                <a:t>. </a:t>
              </a:r>
              <a:endParaRPr lang="es-ES" sz="1600" b="1" kern="1200" dirty="0"/>
            </a:p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ES" sz="1100" kern="1200" dirty="0"/>
            </a:p>
          </p:txBody>
        </p:sp>
        <p:sp>
          <p:nvSpPr>
            <p:cNvPr id="15" name="14 Forma libre"/>
            <p:cNvSpPr/>
            <p:nvPr/>
          </p:nvSpPr>
          <p:spPr>
            <a:xfrm>
              <a:off x="3560464" y="2744074"/>
              <a:ext cx="1779546" cy="571209"/>
            </a:xfrm>
            <a:custGeom>
              <a:avLst/>
              <a:gdLst>
                <a:gd name="connsiteX0" fmla="*/ 0 w 1779546"/>
                <a:gd name="connsiteY0" fmla="*/ 0 h 571209"/>
                <a:gd name="connsiteX1" fmla="*/ 1779546 w 1779546"/>
                <a:gd name="connsiteY1" fmla="*/ 0 h 571209"/>
                <a:gd name="connsiteX2" fmla="*/ 1779546 w 1779546"/>
                <a:gd name="connsiteY2" fmla="*/ 571209 h 571209"/>
                <a:gd name="connsiteX3" fmla="*/ 0 w 1779546"/>
                <a:gd name="connsiteY3" fmla="*/ 571209 h 571209"/>
                <a:gd name="connsiteX4" fmla="*/ 0 w 1779546"/>
                <a:gd name="connsiteY4" fmla="*/ 0 h 571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79546" h="571209">
                  <a:moveTo>
                    <a:pt x="0" y="0"/>
                  </a:moveTo>
                  <a:lnTo>
                    <a:pt x="1779546" y="0"/>
                  </a:lnTo>
                  <a:lnTo>
                    <a:pt x="1779546" y="571209"/>
                  </a:lnTo>
                  <a:lnTo>
                    <a:pt x="0" y="5712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8110" tIns="0" rIns="565715" bIns="0" numCol="1" spcCol="1270" anchor="ctr" anchorCtr="0">
              <a:noAutofit/>
            </a:bodyPr>
            <a:lstStyle/>
            <a:p>
              <a:pPr lvl="0" algn="l" defTabSz="1377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3100" kern="1200"/>
            </a:p>
          </p:txBody>
        </p:sp>
      </p:grpSp>
    </p:spTree>
    <p:extLst>
      <p:ext uri="{BB962C8B-B14F-4D97-AF65-F5344CB8AC3E}">
        <p14:creationId xmlns="" xmlns:p14="http://schemas.microsoft.com/office/powerpoint/2010/main" val="3381784141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10 Grupo"/>
          <p:cNvGrpSpPr/>
          <p:nvPr/>
        </p:nvGrpSpPr>
        <p:grpSpPr>
          <a:xfrm>
            <a:off x="706602" y="1556792"/>
            <a:ext cx="7897846" cy="3600400"/>
            <a:chOff x="922626" y="1484784"/>
            <a:chExt cx="7298747" cy="2973930"/>
          </a:xfrm>
        </p:grpSpPr>
        <p:sp>
          <p:nvSpPr>
            <p:cNvPr id="13" name="12 Forma libre"/>
            <p:cNvSpPr/>
            <p:nvPr/>
          </p:nvSpPr>
          <p:spPr>
            <a:xfrm>
              <a:off x="922626" y="1484784"/>
              <a:ext cx="3549015" cy="2973930"/>
            </a:xfrm>
            <a:custGeom>
              <a:avLst/>
              <a:gdLst>
                <a:gd name="connsiteX0" fmla="*/ 0 w 3549015"/>
                <a:gd name="connsiteY0" fmla="*/ 379250 h 2275452"/>
                <a:gd name="connsiteX1" fmla="*/ 379250 w 3549015"/>
                <a:gd name="connsiteY1" fmla="*/ 0 h 2275452"/>
                <a:gd name="connsiteX2" fmla="*/ 3169765 w 3549015"/>
                <a:gd name="connsiteY2" fmla="*/ 0 h 2275452"/>
                <a:gd name="connsiteX3" fmla="*/ 3549015 w 3549015"/>
                <a:gd name="connsiteY3" fmla="*/ 379250 h 2275452"/>
                <a:gd name="connsiteX4" fmla="*/ 3549015 w 3549015"/>
                <a:gd name="connsiteY4" fmla="*/ 1896202 h 2275452"/>
                <a:gd name="connsiteX5" fmla="*/ 3169765 w 3549015"/>
                <a:gd name="connsiteY5" fmla="*/ 2275452 h 2275452"/>
                <a:gd name="connsiteX6" fmla="*/ 379250 w 3549015"/>
                <a:gd name="connsiteY6" fmla="*/ 2275452 h 2275452"/>
                <a:gd name="connsiteX7" fmla="*/ 0 w 3549015"/>
                <a:gd name="connsiteY7" fmla="*/ 1896202 h 2275452"/>
                <a:gd name="connsiteX8" fmla="*/ 0 w 3549015"/>
                <a:gd name="connsiteY8" fmla="*/ 379250 h 2275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49015" h="2275452">
                  <a:moveTo>
                    <a:pt x="0" y="379250"/>
                  </a:moveTo>
                  <a:cubicBezTo>
                    <a:pt x="0" y="169796"/>
                    <a:pt x="169796" y="0"/>
                    <a:pt x="379250" y="0"/>
                  </a:cubicBezTo>
                  <a:lnTo>
                    <a:pt x="3169765" y="0"/>
                  </a:lnTo>
                  <a:cubicBezTo>
                    <a:pt x="3379219" y="0"/>
                    <a:pt x="3549015" y="169796"/>
                    <a:pt x="3549015" y="379250"/>
                  </a:cubicBezTo>
                  <a:lnTo>
                    <a:pt x="3549015" y="1896202"/>
                  </a:lnTo>
                  <a:cubicBezTo>
                    <a:pt x="3549015" y="2105656"/>
                    <a:pt x="3379219" y="2275452"/>
                    <a:pt x="3169765" y="2275452"/>
                  </a:cubicBezTo>
                  <a:lnTo>
                    <a:pt x="379250" y="2275452"/>
                  </a:lnTo>
                  <a:cubicBezTo>
                    <a:pt x="169796" y="2275452"/>
                    <a:pt x="0" y="2105656"/>
                    <a:pt x="0" y="1896202"/>
                  </a:cubicBezTo>
                  <a:lnTo>
                    <a:pt x="0" y="37925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8228" tIns="168228" rIns="168228" bIns="168228" numCol="1" spcCol="1270" anchor="ctr" anchorCtr="0">
              <a:noAutofit/>
            </a:bodyPr>
            <a:lstStyle/>
            <a:p>
              <a:pPr lvl="0" algn="ctr" defTabSz="6667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b="1" kern="1200" dirty="0" smtClean="0">
                  <a:solidFill>
                    <a:schemeClr val="tx1"/>
                  </a:solidFill>
                </a:rPr>
                <a:t>Utilizar una estrategia, supone algo más que el conocimiento y la utilización de técnicas o procedimientos en la resolución de una tarea determinada</a:t>
              </a:r>
              <a:r>
                <a:rPr lang="es-ES" b="1" kern="1200" dirty="0" smtClean="0">
                  <a:solidFill>
                    <a:schemeClr val="tx1"/>
                  </a:solidFill>
                </a:rPr>
                <a:t>. </a:t>
              </a:r>
              <a:endParaRPr lang="es-ES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14" name="13 Forma libre"/>
            <p:cNvSpPr/>
            <p:nvPr/>
          </p:nvSpPr>
          <p:spPr>
            <a:xfrm>
              <a:off x="4672358" y="1484784"/>
              <a:ext cx="3549015" cy="2973930"/>
            </a:xfrm>
            <a:custGeom>
              <a:avLst/>
              <a:gdLst>
                <a:gd name="connsiteX0" fmla="*/ 0 w 3549015"/>
                <a:gd name="connsiteY0" fmla="*/ 379250 h 2275452"/>
                <a:gd name="connsiteX1" fmla="*/ 379250 w 3549015"/>
                <a:gd name="connsiteY1" fmla="*/ 0 h 2275452"/>
                <a:gd name="connsiteX2" fmla="*/ 3169765 w 3549015"/>
                <a:gd name="connsiteY2" fmla="*/ 0 h 2275452"/>
                <a:gd name="connsiteX3" fmla="*/ 3549015 w 3549015"/>
                <a:gd name="connsiteY3" fmla="*/ 379250 h 2275452"/>
                <a:gd name="connsiteX4" fmla="*/ 3549015 w 3549015"/>
                <a:gd name="connsiteY4" fmla="*/ 1896202 h 2275452"/>
                <a:gd name="connsiteX5" fmla="*/ 3169765 w 3549015"/>
                <a:gd name="connsiteY5" fmla="*/ 2275452 h 2275452"/>
                <a:gd name="connsiteX6" fmla="*/ 379250 w 3549015"/>
                <a:gd name="connsiteY6" fmla="*/ 2275452 h 2275452"/>
                <a:gd name="connsiteX7" fmla="*/ 0 w 3549015"/>
                <a:gd name="connsiteY7" fmla="*/ 1896202 h 2275452"/>
                <a:gd name="connsiteX8" fmla="*/ 0 w 3549015"/>
                <a:gd name="connsiteY8" fmla="*/ 379250 h 2275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49015" h="2275452">
                  <a:moveTo>
                    <a:pt x="0" y="379250"/>
                  </a:moveTo>
                  <a:cubicBezTo>
                    <a:pt x="0" y="169796"/>
                    <a:pt x="169796" y="0"/>
                    <a:pt x="379250" y="0"/>
                  </a:cubicBezTo>
                  <a:lnTo>
                    <a:pt x="3169765" y="0"/>
                  </a:lnTo>
                  <a:cubicBezTo>
                    <a:pt x="3379219" y="0"/>
                    <a:pt x="3549015" y="169796"/>
                    <a:pt x="3549015" y="379250"/>
                  </a:cubicBezTo>
                  <a:lnTo>
                    <a:pt x="3549015" y="1896202"/>
                  </a:lnTo>
                  <a:cubicBezTo>
                    <a:pt x="3549015" y="2105656"/>
                    <a:pt x="3379219" y="2275452"/>
                    <a:pt x="3169765" y="2275452"/>
                  </a:cubicBezTo>
                  <a:lnTo>
                    <a:pt x="379250" y="2275452"/>
                  </a:lnTo>
                  <a:cubicBezTo>
                    <a:pt x="169796" y="2275452"/>
                    <a:pt x="0" y="2105656"/>
                    <a:pt x="0" y="1896202"/>
                  </a:cubicBezTo>
                  <a:lnTo>
                    <a:pt x="0" y="37925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0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68228" tIns="168228" rIns="168228" bIns="168228" numCol="1" spcCol="1270" anchor="ctr" anchorCtr="0">
              <a:noAutofit/>
            </a:bodyPr>
            <a:lstStyle/>
            <a:p>
              <a:pPr lvl="0" algn="ctr" defTabSz="6667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b="1" kern="1200" dirty="0" smtClean="0">
                  <a:solidFill>
                    <a:schemeClr val="tx1"/>
                  </a:solidFill>
                </a:rPr>
                <a:t>Las diferencias individuales, la interacción entre el profesor y cada uno de sus alumnos, el conocimiento y las características de los contenidos conceptuales, actitudinales y procedimentales son decisivas no solo en el tipo de aprendizaje que el alumno realiza, sino también en la actitud y la motivación hacia la actividad escolar.  </a:t>
              </a:r>
              <a:endParaRPr lang="es-ES" b="1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412780012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_tradnl" dirty="0" smtClean="0"/>
              <a:t>Interés centrado en cómo el uso reflexivo de los procedimientos que se utilizan para realizar una determinada tarea supone la utilización de estrategias de aprendizaje, mientras que la mera comprensión y utilización (o aplicación) de los procedimientos se acerca más al aprendizaje de las llamadas técnicas de estudio. </a:t>
            </a:r>
          </a:p>
          <a:p>
            <a:pPr marL="0" indent="0">
              <a:buNone/>
            </a:pPr>
            <a:r>
              <a:rPr lang="es-ES_tradnl" dirty="0" smtClean="0"/>
              <a:t> </a:t>
            </a: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1265100234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956</Words>
  <Application>Microsoft Office PowerPoint</Application>
  <PresentationFormat>Presentación en pantalla (4:3)</PresentationFormat>
  <Paragraphs>85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Estrategias de enseñanza y aprendizaje. Formación del profesorado y aplicación en la escuela.</vt:lpstr>
      <vt:lpstr>INTRODUCCIÓN </vt:lpstr>
      <vt:lpstr>Objetivo </vt:lpstr>
      <vt:lpstr>De las técnicas de estudio a las estrategias de aprendizaje. (¿Enseñamos técnicas o estrategias?)</vt:lpstr>
      <vt:lpstr>Diapositiva 5</vt:lpstr>
      <vt:lpstr>Diapositiva 6</vt:lpstr>
      <vt:lpstr>Diapositiva 7</vt:lpstr>
      <vt:lpstr>Diapositiva 8</vt:lpstr>
      <vt:lpstr>Diapositiva 9</vt:lpstr>
      <vt:lpstr>Nociones relacionadas con el concepto de estrategias </vt:lpstr>
      <vt:lpstr>PROCEDIMIENTO</vt:lpstr>
      <vt:lpstr>TIPOS DE PROCEDIMIENTOS</vt:lpstr>
      <vt:lpstr>ESTRATEGIAS DE APRENDIZAJE COMO UNA TOMA DE DECISIONES EN CONDICIONES ESPECÍFICAS</vt:lpstr>
      <vt:lpstr>Diapositiva 14</vt:lpstr>
      <vt:lpstr>El aprender la aplicación de procedimientos de cada área curricular</vt:lpstr>
      <vt:lpstr>La calidad del aprendizaje</vt:lpstr>
      <vt:lpstr>La utilización de estrategias requiere…</vt:lpstr>
      <vt:lpstr>Las estrategias de aprendizaje</vt:lpstr>
      <vt:lpstr>Niveles taxonómicos en los procedimientos…</vt:lpstr>
      <vt:lpstr>Grupos de habilidad (Monereo, 1991)</vt:lpstr>
      <vt:lpstr>Presentó: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Estrategias de enseñanza y aprendizaje. Formación del profesorado y aplicación en la escuela.</dc:title>
  <dc:creator>PC-Satelite</dc:creator>
  <cp:lastModifiedBy>Mary RC</cp:lastModifiedBy>
  <cp:revision>32</cp:revision>
  <dcterms:created xsi:type="dcterms:W3CDTF">2013-06-24T23:39:34Z</dcterms:created>
  <dcterms:modified xsi:type="dcterms:W3CDTF">2013-06-26T18:09:32Z</dcterms:modified>
</cp:coreProperties>
</file>